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8" r:id="rId4"/>
    <p:sldId id="257" r:id="rId5"/>
    <p:sldId id="261" r:id="rId6"/>
    <p:sldId id="262" r:id="rId7"/>
    <p:sldId id="263" r:id="rId8"/>
    <p:sldId id="264" r:id="rId9"/>
    <p:sldId id="260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217A-9C23-45B6-8B51-4C3DC8E6E8D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FD062-592E-41DB-8E0E-7492FD9CC0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217A-9C23-45B6-8B51-4C3DC8E6E8D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FD062-592E-41DB-8E0E-7492FD9CC0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217A-9C23-45B6-8B51-4C3DC8E6E8D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FD062-592E-41DB-8E0E-7492FD9CC0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217A-9C23-45B6-8B51-4C3DC8E6E8D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FD062-592E-41DB-8E0E-7492FD9CC0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217A-9C23-45B6-8B51-4C3DC8E6E8D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FD062-592E-41DB-8E0E-7492FD9CC0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217A-9C23-45B6-8B51-4C3DC8E6E8D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FD062-592E-41DB-8E0E-7492FD9CC0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217A-9C23-45B6-8B51-4C3DC8E6E8D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FD062-592E-41DB-8E0E-7492FD9CC0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217A-9C23-45B6-8B51-4C3DC8E6E8D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FD062-592E-41DB-8E0E-7492FD9CC0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217A-9C23-45B6-8B51-4C3DC8E6E8D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FD062-592E-41DB-8E0E-7492FD9CC0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217A-9C23-45B6-8B51-4C3DC8E6E8D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FD062-592E-41DB-8E0E-7492FD9CC0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217A-9C23-45B6-8B51-4C3DC8E6E8D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FD062-592E-41DB-8E0E-7492FD9CC0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3217A-9C23-45B6-8B51-4C3DC8E6E8D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FD062-592E-41DB-8E0E-7492FD9CC0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42910" y="285728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VY_52_INOVACE_0801_Bělorusko 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Bělorusko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 2. 4.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Bělorusku.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- 7. </a:t>
            </a:r>
            <a:r>
              <a:rPr lang="cs-CZ" b="1" smtClean="0"/>
              <a:t>ročníku.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BĚLORUSKO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2530" name="Picture 2" descr="Soubor:Europe location BLR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750075"/>
            <a:ext cx="8143900" cy="61079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BĚLORUSKO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57232"/>
            <a:ext cx="9144000" cy="6000768"/>
          </a:xfrm>
        </p:spPr>
        <p:txBody>
          <a:bodyPr>
            <a:normAutofit/>
          </a:bodyPr>
          <a:lstStyle/>
          <a:p>
            <a:r>
              <a:rPr lang="cs-CZ" b="1" dirty="0" smtClean="0"/>
              <a:t>HLAVNÍ MĚSTO – MINSK </a:t>
            </a:r>
          </a:p>
          <a:p>
            <a:r>
              <a:rPr lang="cs-CZ" b="1" dirty="0" smtClean="0"/>
              <a:t>POČET OBYVATEL –  9 500 000</a:t>
            </a:r>
          </a:p>
          <a:p>
            <a:r>
              <a:rPr lang="cs-CZ" b="1" dirty="0" smtClean="0"/>
              <a:t>STÁTNÍ ZŘÍZENÍ – REPUBLIKA</a:t>
            </a:r>
          </a:p>
          <a:p>
            <a:r>
              <a:rPr lang="cs-CZ" b="1" dirty="0" smtClean="0"/>
              <a:t>JAZYK – BĚLORUŠTINA</a:t>
            </a:r>
          </a:p>
          <a:p>
            <a:r>
              <a:rPr lang="cs-CZ" b="1" dirty="0" smtClean="0"/>
              <a:t>MĚNA – BĚLORUSKÝ RUBL</a:t>
            </a:r>
          </a:p>
          <a:p>
            <a:r>
              <a:rPr lang="cs-CZ" b="1" dirty="0" smtClean="0"/>
              <a:t>NÁBOŽENSTVÍ – PRAVOSLAVNÁ CÍRKEV</a:t>
            </a:r>
          </a:p>
          <a:p>
            <a:r>
              <a:rPr lang="cs-CZ" b="1" dirty="0" smtClean="0"/>
              <a:t>ČLENSTVÍ – SPOLEČENSTVÍ NEZÁVISLÝCH STÁTŮ</a:t>
            </a:r>
          </a:p>
          <a:p>
            <a:r>
              <a:rPr lang="cs-CZ" b="1" dirty="0" smtClean="0"/>
              <a:t>ZAJÍMAVOSTI – MINSK, BĚLOVĚŽSKÝ PRALES, JEZERA,…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MINSK – VÍTĚZNÉ NÁMĚSTÍ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0" name="Picture 2" descr="Soubor:Victory-squar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2867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TYPICKÁ BĚLORUSKÁ KRAJINA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8434" name="Picture 2" descr="Soubor:Belarus-Svislach River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57231"/>
            <a:ext cx="9144000" cy="68465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smtClean="0"/>
              <a:t>CHRÁM VE MĚSTĚ POLOCKU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58" name="Picture 2" descr="Soubor:Belarus-Polatsk-Cathedral of Sophia-2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28669"/>
            <a:ext cx="9144000" cy="68465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smtClean="0"/>
              <a:t>V BĚLORUSKU JE ASI 11 000 JEZER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 descr="Soubor:Dr&amp;umacr;kšiai0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57232"/>
            <a:ext cx="9144000" cy="70401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BĚLOVĚŽSKÝ PRALES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Soubor:Poland Bialowieza - BP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28670"/>
            <a:ext cx="9144000" cy="61007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14422"/>
            <a:ext cx="9144000" cy="564357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DAVID LIUZZO.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2.3.2012]. Dostupný na WWW: &lt;Soubor:</a:t>
            </a:r>
            <a:r>
              <a:rPr lang="cs-CZ" dirty="0" err="1" smtClean="0"/>
              <a:t>Europe</a:t>
            </a:r>
            <a:r>
              <a:rPr lang="cs-CZ" dirty="0" smtClean="0"/>
              <a:t> </a:t>
            </a:r>
            <a:r>
              <a:rPr lang="cs-CZ" dirty="0" err="1" smtClean="0"/>
              <a:t>location</a:t>
            </a:r>
            <a:r>
              <a:rPr lang="cs-CZ" dirty="0" smtClean="0"/>
              <a:t> </a:t>
            </a:r>
            <a:r>
              <a:rPr lang="cs-CZ" dirty="0" err="1" smtClean="0"/>
              <a:t>BLR.png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2.3.2012]. Dostupný na WWW: &lt;Soubor:</a:t>
            </a:r>
            <a:r>
              <a:rPr lang="cs-CZ" dirty="0" err="1" smtClean="0"/>
              <a:t>Poland</a:t>
            </a:r>
            <a:r>
              <a:rPr lang="cs-CZ" dirty="0" smtClean="0"/>
              <a:t> </a:t>
            </a:r>
            <a:r>
              <a:rPr lang="cs-CZ" dirty="0" err="1" smtClean="0"/>
              <a:t>Bialowieza</a:t>
            </a:r>
            <a:r>
              <a:rPr lang="cs-CZ" dirty="0" smtClean="0"/>
              <a:t> - </a:t>
            </a:r>
            <a:r>
              <a:rPr lang="cs-CZ" dirty="0" err="1" smtClean="0"/>
              <a:t>BPN.jpg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2.3.2012]. Dostupný na WWW: &lt;Soubor:</a:t>
            </a:r>
            <a:r>
              <a:rPr lang="cs-CZ" dirty="0" err="1" smtClean="0"/>
              <a:t>Victory</a:t>
            </a:r>
            <a:r>
              <a:rPr lang="cs-CZ" dirty="0" smtClean="0"/>
              <a:t>-square.</a:t>
            </a:r>
            <a:r>
              <a:rPr lang="cs-CZ" dirty="0" err="1" smtClean="0"/>
              <a:t>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2.3.2012]. Dostupný na WWW: &lt;Soubor:</a:t>
            </a:r>
            <a:r>
              <a:rPr lang="cs-CZ" dirty="0" err="1" smtClean="0"/>
              <a:t>Belarus</a:t>
            </a:r>
            <a:r>
              <a:rPr lang="cs-CZ" dirty="0" smtClean="0"/>
              <a:t>-</a:t>
            </a:r>
            <a:r>
              <a:rPr lang="cs-CZ" dirty="0" err="1" smtClean="0"/>
              <a:t>Svislach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-1.jpg&gt;.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2.3.2012]. Dostupný na WWW: &lt;Soubor:</a:t>
            </a:r>
            <a:r>
              <a:rPr lang="cs-CZ" dirty="0" err="1" smtClean="0"/>
              <a:t>Belarus</a:t>
            </a:r>
            <a:r>
              <a:rPr lang="cs-CZ" dirty="0" smtClean="0"/>
              <a:t>-</a:t>
            </a:r>
            <a:r>
              <a:rPr lang="cs-CZ" dirty="0" err="1" smtClean="0"/>
              <a:t>Polatsk</a:t>
            </a:r>
            <a:r>
              <a:rPr lang="cs-CZ" dirty="0" smtClean="0"/>
              <a:t>-</a:t>
            </a:r>
            <a:r>
              <a:rPr lang="cs-CZ" dirty="0" err="1" smtClean="0"/>
              <a:t>Cathedral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Sophia</a:t>
            </a:r>
            <a:r>
              <a:rPr lang="cs-CZ" dirty="0" smtClean="0"/>
              <a:t>-20.jpg&gt;.</a:t>
            </a:r>
          </a:p>
          <a:p>
            <a:r>
              <a:rPr lang="cs-CZ" dirty="0" smtClean="0"/>
              <a:t>HUGO.ARG.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2.3.2012]. Dostupný na WWW: &lt;Soubor:Drūkšiai001.JPG&gt;.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250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BĚLORUSKO</vt:lpstr>
      <vt:lpstr>BĚLORUSKO</vt:lpstr>
      <vt:lpstr>MINSK – VÍTĚZNÉ NÁMĚSTÍ</vt:lpstr>
      <vt:lpstr>TYPICKÁ BĚLORUSKÁ KRAJINA</vt:lpstr>
      <vt:lpstr>CHRÁM VE MĚSTĚ POLOCKU</vt:lpstr>
      <vt:lpstr>V BĚLORUSKU JE ASI 11 000 JEZER</vt:lpstr>
      <vt:lpstr>BĚLOVĚŽSKÝ PRALES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UKRAJINA</dc:title>
  <dc:creator>ucitel</dc:creator>
  <cp:lastModifiedBy>ucitel</cp:lastModifiedBy>
  <cp:revision>14</cp:revision>
  <dcterms:created xsi:type="dcterms:W3CDTF">2012-06-11T14:27:22Z</dcterms:created>
  <dcterms:modified xsi:type="dcterms:W3CDTF">2012-06-27T18:57:26Z</dcterms:modified>
</cp:coreProperties>
</file>