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9" r:id="rId6"/>
    <p:sldId id="261" r:id="rId7"/>
    <p:sldId id="262" r:id="rId8"/>
    <p:sldId id="263" r:id="rId9"/>
    <p:sldId id="260" r:id="rId10"/>
    <p:sldId id="264" r:id="rId11"/>
    <p:sldId id="265" r:id="rId12"/>
    <p:sldId id="266" r:id="rId13"/>
    <p:sldId id="26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4D8F1E-49A0-4F5C-AB64-677172BE535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BB44BB-0071-4E35-84C8-C79E72DB29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71472" y="357166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VY_52_INOVACE_0902_Rusko 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Rusko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4.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Rusku.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857231"/>
          </a:xfrm>
        </p:spPr>
        <p:txBody>
          <a:bodyPr/>
          <a:lstStyle/>
          <a:p>
            <a:r>
              <a:rPr lang="cs-CZ" b="1" dirty="0" smtClean="0"/>
              <a:t>RUSKO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Russian Federation (orthographic projection)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714331"/>
            <a:ext cx="6143668" cy="61436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RUSKO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85794"/>
            <a:ext cx="8929718" cy="6072206"/>
          </a:xfrm>
        </p:spPr>
        <p:txBody>
          <a:bodyPr/>
          <a:lstStyle/>
          <a:p>
            <a:r>
              <a:rPr lang="cs-CZ" b="1" dirty="0" smtClean="0"/>
              <a:t>HLAVNÍ MĚSTO – MOSKVA</a:t>
            </a:r>
          </a:p>
          <a:p>
            <a:r>
              <a:rPr lang="cs-CZ" b="1" dirty="0" smtClean="0"/>
              <a:t>POČET OBYVATEL – 143 000 </a:t>
            </a:r>
            <a:r>
              <a:rPr lang="cs-CZ" b="1" dirty="0" err="1" smtClean="0"/>
              <a:t>000</a:t>
            </a:r>
            <a:endParaRPr lang="cs-CZ" b="1" dirty="0" smtClean="0"/>
          </a:p>
          <a:p>
            <a:r>
              <a:rPr lang="cs-CZ" b="1" dirty="0" smtClean="0"/>
              <a:t>STÁTNÍ ZŘÍZENÍ – FEDERATIVNÍ REPUBLIKA</a:t>
            </a:r>
          </a:p>
          <a:p>
            <a:r>
              <a:rPr lang="cs-CZ" b="1" dirty="0" smtClean="0"/>
              <a:t>ROZLOHA – NEJVĚTŠÍ STÁT SVĚTA</a:t>
            </a:r>
          </a:p>
          <a:p>
            <a:r>
              <a:rPr lang="cs-CZ" b="1" dirty="0" smtClean="0"/>
              <a:t>JAZYK – RUŠTINA</a:t>
            </a:r>
          </a:p>
          <a:p>
            <a:r>
              <a:rPr lang="cs-CZ" b="1" dirty="0" smtClean="0"/>
              <a:t>MĚNA – RUBL</a:t>
            </a:r>
          </a:p>
          <a:p>
            <a:r>
              <a:rPr lang="cs-CZ" b="1" dirty="0" smtClean="0"/>
              <a:t>ČLENSTVÍ – </a:t>
            </a:r>
            <a:r>
              <a:rPr lang="cs-CZ" b="1" dirty="0" smtClean="0"/>
              <a:t>SPOLEČENSTVÍ </a:t>
            </a:r>
            <a:r>
              <a:rPr lang="cs-CZ" b="1" dirty="0" smtClean="0"/>
              <a:t>NEZÁVISLÝCH STÁTŮ</a:t>
            </a:r>
          </a:p>
          <a:p>
            <a:r>
              <a:rPr lang="cs-CZ" b="1" dirty="0" smtClean="0"/>
              <a:t>NÁBOŽENSTVÍ – PRAVOSLAVNÁ CÍRKEV</a:t>
            </a:r>
          </a:p>
          <a:p>
            <a:r>
              <a:rPr lang="cs-CZ" b="1" dirty="0" smtClean="0"/>
              <a:t>VZNIK – ROZPADEM SOVĚTSKÉHO SVAZU 1991</a:t>
            </a:r>
          </a:p>
          <a:p>
            <a:r>
              <a:rPr lang="cs-CZ" b="1" dirty="0" smtClean="0"/>
              <a:t>PREZIDENT – VLADIMÍR PUTIN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pPr algn="l"/>
            <a:r>
              <a:rPr lang="cs-CZ" b="1" dirty="0" smtClean="0"/>
              <a:t>       MOSKVA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Soubor:Panorama of Moscow Kreml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99736"/>
            <a:ext cx="6503552" cy="2772140"/>
          </a:xfrm>
          <a:prstGeom prst="rect">
            <a:avLst/>
          </a:prstGeom>
          <a:noFill/>
        </p:spPr>
      </p:pic>
      <p:pic>
        <p:nvPicPr>
          <p:cNvPr id="7172" name="Picture 4" descr="Soubor:Russia-Moscow-Red Square-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2502" y="3571876"/>
            <a:ext cx="4381498" cy="3286124"/>
          </a:xfrm>
          <a:prstGeom prst="rect">
            <a:avLst/>
          </a:prstGeom>
          <a:noFill/>
        </p:spPr>
      </p:pic>
      <p:pic>
        <p:nvPicPr>
          <p:cNvPr id="7176" name="Picture 8" descr="Soubor:Moscow-City 28-03-2010 3 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286125"/>
            <a:ext cx="4857720" cy="3571876"/>
          </a:xfrm>
          <a:prstGeom prst="rect">
            <a:avLst/>
          </a:prstGeom>
          <a:noFill/>
        </p:spPr>
      </p:pic>
      <p:pic>
        <p:nvPicPr>
          <p:cNvPr id="7178" name="Picture 10" descr="Soubor:Moscow Monorail 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57495" y="285728"/>
            <a:ext cx="3586506" cy="33575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PETROHRAD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Soubor:PalaceSquareNigh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85794"/>
            <a:ext cx="9144000" cy="2137411"/>
          </a:xfrm>
          <a:prstGeom prst="rect">
            <a:avLst/>
          </a:prstGeom>
          <a:noFill/>
        </p:spPr>
      </p:pic>
      <p:pic>
        <p:nvPicPr>
          <p:cNvPr id="1028" name="Picture 4" descr="Soubor:Pantserkruiser Auror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43572" y="3357562"/>
            <a:ext cx="4380590" cy="2928958"/>
          </a:xfrm>
          <a:prstGeom prst="rect">
            <a:avLst/>
          </a:prstGeom>
          <a:noFill/>
        </p:spPr>
      </p:pic>
      <p:pic>
        <p:nvPicPr>
          <p:cNvPr id="1030" name="Picture 6" descr="Soubor:PeterhoffFountain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" y="3214686"/>
            <a:ext cx="4928565" cy="33575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SIBIŘSKÁ TAJGA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 descr="Soubor:Vasyug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85794"/>
            <a:ext cx="9664222" cy="60722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SIBIŘSKÁ TUNDRA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Soubor:Ru2000080500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34389"/>
            <a:ext cx="9144000" cy="60236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NEJVYŠŠÍ HORA RUSKA - ELBRUS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7410" name="Picture 2" descr="Soubor:Elbrus 2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105118" y="1428736"/>
            <a:ext cx="10419683" cy="47149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LOVCI SOBŮ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Soubor:Poimali olen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28670"/>
            <a:ext cx="9501222" cy="70190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KAVIÁR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2530" name="Picture 2" descr="Soubor:Six types of cavi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31"/>
            <a:ext cx="9144000" cy="68665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                     RUSKÁ ARMÁDA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Soubor:&amp;Mcy;&amp;icy;-28-no-balloo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71942"/>
            <a:ext cx="4567307" cy="2786058"/>
          </a:xfrm>
          <a:prstGeom prst="rect">
            <a:avLst/>
          </a:prstGeom>
          <a:noFill/>
        </p:spPr>
      </p:pic>
      <p:pic>
        <p:nvPicPr>
          <p:cNvPr id="1028" name="Picture 4" descr="Soubor:Sukhoi Su-30 infligh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714356"/>
            <a:ext cx="5214974" cy="3454921"/>
          </a:xfrm>
          <a:prstGeom prst="rect">
            <a:avLst/>
          </a:prstGeom>
          <a:noFill/>
        </p:spPr>
      </p:pic>
      <p:pic>
        <p:nvPicPr>
          <p:cNvPr id="1030" name="Picture 6" descr="Soubor:Russian aircraft carrier Kuznetsov.jp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3864053"/>
            <a:ext cx="4714876" cy="2993947"/>
          </a:xfrm>
          <a:prstGeom prst="rect">
            <a:avLst/>
          </a:prstGeom>
          <a:noFill/>
        </p:spPr>
      </p:pic>
      <p:pic>
        <p:nvPicPr>
          <p:cNvPr id="1032" name="Picture 8" descr="Soubor:Soviet soldier DN-SC-92-0494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-214338"/>
            <a:ext cx="2857488" cy="42898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RUSKÝ VESMÍRNÝ PROGRAM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Soubor:Soyuz 2 meto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51"/>
            <a:ext cx="4500562" cy="6000749"/>
          </a:xfrm>
          <a:prstGeom prst="rect">
            <a:avLst/>
          </a:prstGeom>
          <a:noFill/>
        </p:spPr>
      </p:pic>
      <p:pic>
        <p:nvPicPr>
          <p:cNvPr id="2052" name="Picture 4" descr="Soubor:Lunokhod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81500" y="2428868"/>
            <a:ext cx="4762500" cy="3857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32"/>
            <a:ext cx="9144000" cy="6000768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SSOLBERGJ.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Russian</a:t>
            </a:r>
            <a:r>
              <a:rPr lang="cs-CZ" dirty="0" smtClean="0"/>
              <a:t> </a:t>
            </a:r>
            <a:r>
              <a:rPr lang="cs-CZ" dirty="0" err="1" smtClean="0"/>
              <a:t>Federation</a:t>
            </a:r>
            <a:r>
              <a:rPr lang="cs-CZ" dirty="0" smtClean="0"/>
              <a:t> (</a:t>
            </a:r>
            <a:r>
              <a:rPr lang="cs-CZ" dirty="0" err="1" smtClean="0"/>
              <a:t>orthographic</a:t>
            </a:r>
            <a:r>
              <a:rPr lang="cs-CZ" dirty="0" smtClean="0"/>
              <a:t> </a:t>
            </a:r>
            <a:r>
              <a:rPr lang="cs-CZ" dirty="0" err="1" smtClean="0"/>
              <a:t>projection</a:t>
            </a:r>
            <a:r>
              <a:rPr lang="cs-CZ" dirty="0" smtClean="0"/>
              <a:t>).</a:t>
            </a:r>
            <a:r>
              <a:rPr lang="cs-CZ" dirty="0" err="1" smtClean="0"/>
              <a:t>svg</a:t>
            </a:r>
            <a:r>
              <a:rPr lang="cs-CZ" dirty="0" smtClean="0"/>
              <a:t>&gt;.</a:t>
            </a:r>
          </a:p>
          <a:p>
            <a:r>
              <a:rPr lang="az-Cyrl-AZ" dirty="0" smtClean="0"/>
              <a:t>МИНЕЕВА Ю. (</a:t>
            </a:r>
            <a:r>
              <a:rPr lang="cs-CZ" dirty="0" smtClean="0"/>
              <a:t>JULMIN).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&lt;Soubor:Panorama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Moscow</a:t>
            </a:r>
            <a:r>
              <a:rPr lang="cs-CZ" dirty="0" smtClean="0"/>
              <a:t> </a:t>
            </a:r>
            <a:r>
              <a:rPr lang="cs-CZ" dirty="0" err="1" smtClean="0"/>
              <a:t>Kremlin.jpg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Russia</a:t>
            </a:r>
            <a:r>
              <a:rPr lang="cs-CZ" dirty="0" smtClean="0"/>
              <a:t>-</a:t>
            </a:r>
            <a:r>
              <a:rPr lang="cs-CZ" dirty="0" err="1" smtClean="0"/>
              <a:t>Moscow</a:t>
            </a:r>
            <a:r>
              <a:rPr lang="cs-CZ" dirty="0" smtClean="0"/>
              <a:t>-</a:t>
            </a:r>
            <a:r>
              <a:rPr lang="cs-CZ" dirty="0" err="1" smtClean="0"/>
              <a:t>Red</a:t>
            </a:r>
            <a:r>
              <a:rPr lang="cs-CZ" dirty="0" smtClean="0"/>
              <a:t> Square-3.jpg&gt;.</a:t>
            </a:r>
          </a:p>
          <a:p>
            <a:r>
              <a:rPr lang="cs-CZ" dirty="0" smtClean="0"/>
              <a:t>BRADMOSCU.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Moscow</a:t>
            </a:r>
            <a:r>
              <a:rPr lang="cs-CZ" dirty="0" smtClean="0"/>
              <a:t>-City 28-03-2010 3 l.</a:t>
            </a:r>
            <a:r>
              <a:rPr lang="cs-CZ" dirty="0" err="1" smtClean="0"/>
              <a:t>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CRAPLOAD.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&lt;Soubor:Elbrus 2008.jpg&gt;.</a:t>
            </a:r>
          </a:p>
          <a:p>
            <a:r>
              <a:rPr lang="cs-CZ" dirty="0" smtClean="0"/>
              <a:t>IVENGO.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PalaceSquareNight.jpg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GEBRUIKER:MARKV.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Pantserkruiser</a:t>
            </a:r>
            <a:r>
              <a:rPr lang="cs-CZ" dirty="0" smtClean="0"/>
              <a:t> Aurora.</a:t>
            </a:r>
            <a:r>
              <a:rPr lang="cs-CZ" dirty="0" err="1" smtClean="0"/>
              <a:t>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PeterhoffFountains.jpg</a:t>
            </a:r>
            <a:r>
              <a:rPr lang="cs-CZ" dirty="0" smtClean="0"/>
              <a:t>&gt;.</a:t>
            </a:r>
          </a:p>
          <a:p>
            <a:r>
              <a:rPr lang="pt-BR" dirty="0" smtClean="0"/>
              <a:t>VADIM TLS ANDRIANOV. </a:t>
            </a:r>
            <a:r>
              <a:rPr lang="pt-BR" i="1" dirty="0" smtClean="0"/>
              <a:t>wikipedie</a:t>
            </a:r>
            <a:r>
              <a:rPr lang="pt-BR" dirty="0" smtClean="0"/>
              <a:t> [online]. [cit. 1.</a:t>
            </a:r>
            <a:r>
              <a:rPr lang="cs-CZ" dirty="0" smtClean="0"/>
              <a:t>4</a:t>
            </a:r>
            <a:r>
              <a:rPr lang="pt-BR" dirty="0" smtClean="0"/>
              <a:t>.2012]. Dostupný na WWW: &lt;Soubor:Vasyugan.jpg&gt;. </a:t>
            </a:r>
            <a:endParaRPr lang="cs-CZ" dirty="0" smtClean="0"/>
          </a:p>
          <a:p>
            <a:r>
              <a:rPr lang="en-US" dirty="0" smtClean="0"/>
              <a:t>DR. ANDREAS HUGENTOBLER. </a:t>
            </a:r>
            <a:r>
              <a:rPr lang="en-US" i="1" dirty="0" err="1" smtClean="0"/>
              <a:t>wikipedie</a:t>
            </a:r>
            <a:r>
              <a:rPr lang="en-US" dirty="0" smtClean="0"/>
              <a:t> [online]. [cit. 1.</a:t>
            </a:r>
            <a:r>
              <a:rPr lang="cs-CZ" dirty="0" smtClean="0"/>
              <a:t>4</a:t>
            </a:r>
            <a:r>
              <a:rPr lang="en-US" dirty="0" smtClean="0"/>
              <a:t>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&lt;Soubor:Ru200008050084.jpg&gt;.</a:t>
            </a:r>
            <a:endParaRPr lang="cs-CZ" dirty="0" smtClean="0"/>
          </a:p>
          <a:p>
            <a:r>
              <a:rPr lang="cs-CZ" dirty="0" smtClean="0"/>
              <a:t>IRKUTSK STATE UNIVERSITY.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Poimali</a:t>
            </a:r>
            <a:r>
              <a:rPr lang="cs-CZ" dirty="0" smtClean="0"/>
              <a:t> </a:t>
            </a:r>
            <a:r>
              <a:rPr lang="cs-CZ" dirty="0" err="1" smtClean="0"/>
              <a:t>olenia.jpg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T CHU.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types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caviar.jpg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 RULAVAN.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az-Cyrl-AZ" dirty="0" smtClean="0"/>
              <a:t>Ми-28-</a:t>
            </a:r>
            <a:r>
              <a:rPr lang="cs-CZ" dirty="0" smtClean="0"/>
              <a:t>no-</a:t>
            </a:r>
            <a:r>
              <a:rPr lang="cs-CZ" dirty="0" err="1" smtClean="0"/>
              <a:t>balloons.JPG</a:t>
            </a:r>
            <a:r>
              <a:rPr lang="cs-CZ" dirty="0" smtClean="0"/>
              <a:t>&gt;. </a:t>
            </a:r>
          </a:p>
          <a:p>
            <a:r>
              <a:rPr lang="en-US" dirty="0" smtClean="0"/>
              <a:t> </a:t>
            </a:r>
            <a:r>
              <a:rPr lang="cs-CZ" dirty="0" smtClean="0"/>
              <a:t> SERGEY KRIVCHIKOV.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Sukhoi</a:t>
            </a:r>
            <a:r>
              <a:rPr lang="cs-CZ" dirty="0" smtClean="0"/>
              <a:t> </a:t>
            </a:r>
            <a:r>
              <a:rPr lang="cs-CZ" dirty="0" err="1" smtClean="0"/>
              <a:t>Su</a:t>
            </a:r>
            <a:r>
              <a:rPr lang="cs-CZ" dirty="0" smtClean="0"/>
              <a:t>-30 </a:t>
            </a:r>
            <a:r>
              <a:rPr lang="cs-CZ" dirty="0" err="1" smtClean="0"/>
              <a:t>inflight.jpg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NOT STATED..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Russian</a:t>
            </a:r>
            <a:r>
              <a:rPr lang="cs-CZ" dirty="0" smtClean="0"/>
              <a:t> </a:t>
            </a:r>
            <a:r>
              <a:rPr lang="cs-CZ" dirty="0" err="1" smtClean="0"/>
              <a:t>aircraft</a:t>
            </a:r>
            <a:r>
              <a:rPr lang="cs-CZ" dirty="0" smtClean="0"/>
              <a:t> </a:t>
            </a:r>
            <a:r>
              <a:rPr lang="cs-CZ" dirty="0" err="1" smtClean="0"/>
              <a:t>carrier</a:t>
            </a:r>
            <a:r>
              <a:rPr lang="cs-CZ" dirty="0" smtClean="0"/>
              <a:t> </a:t>
            </a:r>
            <a:r>
              <a:rPr lang="cs-CZ" dirty="0" err="1" smtClean="0"/>
              <a:t>Kuznetsov.jpg.jpg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JO1(SW) JOE BARTLETT.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Soviet</a:t>
            </a:r>
            <a:r>
              <a:rPr lang="cs-CZ" dirty="0" smtClean="0"/>
              <a:t> </a:t>
            </a:r>
            <a:r>
              <a:rPr lang="cs-CZ" dirty="0" err="1" smtClean="0"/>
              <a:t>soldier</a:t>
            </a:r>
            <a:r>
              <a:rPr lang="cs-CZ" dirty="0" smtClean="0"/>
              <a:t> DN-SC-92-04942.jpg&gt;.   </a:t>
            </a:r>
          </a:p>
          <a:p>
            <a:r>
              <a:rPr lang="cs-CZ" dirty="0" smtClean="0"/>
              <a:t>RU:</a:t>
            </a:r>
            <a:r>
              <a:rPr lang="az-Cyrl-AZ" dirty="0" smtClean="0"/>
              <a:t>УЧАСТНИК:</a:t>
            </a:r>
            <a:r>
              <a:rPr lang="cs-CZ" dirty="0" smtClean="0"/>
              <a:t>ARIE.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1.4.2012]. Dostupný na WWW: &lt;Soubor:</a:t>
            </a:r>
            <a:r>
              <a:rPr lang="cs-CZ" dirty="0" err="1" smtClean="0"/>
              <a:t>Soyuz</a:t>
            </a:r>
            <a:r>
              <a:rPr lang="cs-CZ" dirty="0" smtClean="0"/>
              <a:t> 2 metop.</a:t>
            </a:r>
            <a:r>
              <a:rPr lang="cs-CZ" dirty="0" err="1" smtClean="0"/>
              <a:t>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1.4.2012</a:t>
            </a:r>
            <a:r>
              <a:rPr lang="cs-CZ" dirty="0" smtClean="0"/>
              <a:t>]. Dostupný na WWW: &lt;Soubor:</a:t>
            </a:r>
            <a:r>
              <a:rPr lang="cs-CZ" dirty="0" err="1" smtClean="0"/>
              <a:t>Lunokhod</a:t>
            </a:r>
            <a:r>
              <a:rPr lang="cs-CZ" dirty="0" smtClean="0"/>
              <a:t> 1.jpg&gt;.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520</Words>
  <Application>Microsoft Office PowerPoint</Application>
  <PresentationFormat>Předvádění na obrazovce (4:3)</PresentationFormat>
  <Paragraphs>56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RUSKO</vt:lpstr>
      <vt:lpstr>RUSKO</vt:lpstr>
      <vt:lpstr>       MOSKVA</vt:lpstr>
      <vt:lpstr>PETROHRAD</vt:lpstr>
      <vt:lpstr>SIBIŘSKÁ TAJGA</vt:lpstr>
      <vt:lpstr>SIBIŘSKÁ TUNDRA</vt:lpstr>
      <vt:lpstr>NEJVYŠŠÍ HORA RUSKA - ELBRUS</vt:lpstr>
      <vt:lpstr>LOVCI SOBŮ</vt:lpstr>
      <vt:lpstr>KAVIÁR</vt:lpstr>
      <vt:lpstr>                     RUSKÁ ARMÁDA</vt:lpstr>
      <vt:lpstr>RUSKÝ VESMÍRNÝ PROGRAM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</dc:title>
  <dc:creator>ucitel</dc:creator>
  <cp:lastModifiedBy>Dum</cp:lastModifiedBy>
  <cp:revision>19</cp:revision>
  <dcterms:created xsi:type="dcterms:W3CDTF">2012-06-10T13:35:46Z</dcterms:created>
  <dcterms:modified xsi:type="dcterms:W3CDTF">2012-08-03T15:31:06Z</dcterms:modified>
</cp:coreProperties>
</file>