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97176-7E1C-401A-96B3-F9AC1D23ACA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F77F-AF06-415D-84B1-35D931F42A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97176-7E1C-401A-96B3-F9AC1D23ACA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F77F-AF06-415D-84B1-35D931F42A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97176-7E1C-401A-96B3-F9AC1D23ACA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F77F-AF06-415D-84B1-35D931F42A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97176-7E1C-401A-96B3-F9AC1D23ACA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F77F-AF06-415D-84B1-35D931F42A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97176-7E1C-401A-96B3-F9AC1D23ACA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F77F-AF06-415D-84B1-35D931F42A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97176-7E1C-401A-96B3-F9AC1D23ACA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F77F-AF06-415D-84B1-35D931F42A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97176-7E1C-401A-96B3-F9AC1D23ACA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F77F-AF06-415D-84B1-35D931F42A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97176-7E1C-401A-96B3-F9AC1D23ACA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F77F-AF06-415D-84B1-35D931F42A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97176-7E1C-401A-96B3-F9AC1D23ACA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F77F-AF06-415D-84B1-35D931F42A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97176-7E1C-401A-96B3-F9AC1D23ACA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F77F-AF06-415D-84B1-35D931F42A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97176-7E1C-401A-96B3-F9AC1D23ACA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F77F-AF06-415D-84B1-35D931F42A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897176-7E1C-401A-96B3-F9AC1D23ACA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C7F77F-AF06-415D-84B1-35D931F42A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42910" y="285728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VY_52_INOVACE_3002_J.Afrika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Jižní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Afrika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4.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 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29. 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jižní Africe.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</a:t>
            </a:r>
            <a:r>
              <a:rPr lang="cs-CZ" b="1" smtClean="0"/>
              <a:t>počítač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- 7. ročníku</a:t>
            </a:r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1000107"/>
          </a:xfrm>
        </p:spPr>
        <p:txBody>
          <a:bodyPr/>
          <a:lstStyle/>
          <a:p>
            <a:r>
              <a:rPr lang="cs-CZ" b="1" dirty="0" smtClean="0"/>
              <a:t>JIŽNÍ AFRIKA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Africa-countries-souther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946109"/>
            <a:ext cx="5429288" cy="59118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JIŽNÍ AFRIKA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57232"/>
            <a:ext cx="9144000" cy="600076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jižní Afrika leží v tropickém suchém podnebném pásu</a:t>
            </a:r>
          </a:p>
          <a:p>
            <a:r>
              <a:rPr lang="cs-CZ" dirty="0" smtClean="0"/>
              <a:t>od jihu jsou zde savany, polopouště</a:t>
            </a:r>
            <a:r>
              <a:rPr lang="cs-CZ" dirty="0"/>
              <a:t>,</a:t>
            </a:r>
            <a:r>
              <a:rPr lang="cs-CZ" dirty="0" smtClean="0"/>
              <a:t> pouště </a:t>
            </a:r>
            <a:r>
              <a:rPr lang="cs-CZ" dirty="0" err="1" smtClean="0"/>
              <a:t>Namib</a:t>
            </a:r>
            <a:r>
              <a:rPr lang="cs-CZ" dirty="0" smtClean="0"/>
              <a:t> a  Kalahari</a:t>
            </a:r>
            <a:endParaRPr lang="cs-CZ" dirty="0"/>
          </a:p>
          <a:p>
            <a:r>
              <a:rPr lang="cs-CZ" dirty="0" smtClean="0"/>
              <a:t>nejvýznamnější řeky oblasti jsou </a:t>
            </a:r>
            <a:r>
              <a:rPr lang="cs-CZ" dirty="0" err="1" smtClean="0"/>
              <a:t>Orange</a:t>
            </a:r>
            <a:r>
              <a:rPr lang="cs-CZ" dirty="0" smtClean="0"/>
              <a:t> a Zambezi, na které též leží známé Viktoriiny vodopády</a:t>
            </a:r>
          </a:p>
          <a:p>
            <a:r>
              <a:rPr lang="cs-CZ" dirty="0"/>
              <a:t>k</a:t>
            </a:r>
            <a:r>
              <a:rPr lang="cs-CZ" dirty="0" smtClean="0"/>
              <a:t> regionu patří i četné ostrovy například Komory, </a:t>
            </a:r>
            <a:r>
              <a:rPr lang="cs-CZ" dirty="0" err="1" smtClean="0"/>
              <a:t>Reunión</a:t>
            </a:r>
            <a:r>
              <a:rPr lang="cs-CZ" dirty="0" smtClean="0"/>
              <a:t>, Mauricius či  Madagaskar</a:t>
            </a:r>
          </a:p>
          <a:p>
            <a:r>
              <a:rPr lang="cs-CZ" dirty="0" smtClean="0"/>
              <a:t>pěstuje se zde vinná réva, citrusy, kukuřice, sladké brambory, pšenice, palmy olejné, tabák a zelenina</a:t>
            </a:r>
          </a:p>
          <a:p>
            <a:r>
              <a:rPr lang="cs-CZ" dirty="0" smtClean="0"/>
              <a:t>jižní Afrika je jedna z nejhustěji obydlených oblastí kontinentu</a:t>
            </a:r>
          </a:p>
          <a:p>
            <a:r>
              <a:rPr lang="cs-CZ" dirty="0" smtClean="0"/>
              <a:t>velmi významný je turistický ruch </a:t>
            </a:r>
          </a:p>
          <a:p>
            <a:r>
              <a:rPr lang="cs-CZ" dirty="0" smtClean="0"/>
              <a:t>nejvyspělejší zemí regionu je Jihoafrická republika</a:t>
            </a:r>
          </a:p>
          <a:p>
            <a:r>
              <a:rPr lang="cs-CZ" dirty="0" smtClean="0"/>
              <a:t>patří sem tyto státy : Angola, Botswana, Lesotho, Madagaskar, Malawi, Mauricius,Mozambik, Namibie</a:t>
            </a:r>
            <a:r>
              <a:rPr lang="cs-CZ" dirty="0"/>
              <a:t> </a:t>
            </a:r>
            <a:r>
              <a:rPr lang="cs-CZ" dirty="0" smtClean="0"/>
              <a:t>, Jihoafrická republika, Svazijsko, Zambie a Zimbabwe</a:t>
            </a:r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JIHOAFRICKÁ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86182" y="928670"/>
            <a:ext cx="5143536" cy="592933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LEŽÍ NA SAMÉM JIHU KONTINENTU</a:t>
            </a:r>
          </a:p>
          <a:p>
            <a:r>
              <a:rPr lang="cs-CZ" b="1" dirty="0" smtClean="0"/>
              <a:t>JE TO NEJVYSPĚŮEJŠÍ ZEMĚ AFRIKY</a:t>
            </a:r>
          </a:p>
          <a:p>
            <a:r>
              <a:rPr lang="cs-CZ" b="1" dirty="0" smtClean="0"/>
              <a:t>DO SVĚTA VYVÁŽÍ ZLATO, DIAMANTY, STROJÍRENSKÉ VÝROBKY A PLODINY</a:t>
            </a:r>
          </a:p>
          <a:p>
            <a:r>
              <a:rPr lang="cs-CZ" b="1" dirty="0" smtClean="0"/>
              <a:t>ŽIJE V NÍ VÝZNAMNÁ BĚLOŠSKÁ MENŠINA</a:t>
            </a:r>
          </a:p>
          <a:p>
            <a:r>
              <a:rPr lang="cs-CZ" b="1" dirty="0" smtClean="0"/>
              <a:t>DŘÍVE BYLA ZNÁMÁ ÚTISKEM ČERNÉHO OBYVATELSTVA</a:t>
            </a:r>
          </a:p>
          <a:p>
            <a:r>
              <a:rPr lang="cs-CZ" b="1" dirty="0" smtClean="0"/>
              <a:t>BYLA KOLONIÍ VELKÉ BRITÁNIE</a:t>
            </a:r>
          </a:p>
          <a:p>
            <a:r>
              <a:rPr lang="cs-CZ" b="1" dirty="0" smtClean="0"/>
              <a:t>V ROCE 1961 ZÍSKALA NEZÁVISLOST A STALA SE JIHOAFRICKOU REPUBLIKOU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 descr="Soubor:South Africa (orthographic projection)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928670"/>
            <a:ext cx="2857520" cy="28575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3857628"/>
            <a:ext cx="392905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HLAVNÍ MĚSTO – PRETORIA A KAPSKÉ MĚSTO</a:t>
            </a:r>
          </a:p>
          <a:p>
            <a:r>
              <a:rPr lang="cs-CZ" sz="2000" b="1" dirty="0" smtClean="0"/>
              <a:t>POČET OBYVATEL – 49 000 </a:t>
            </a:r>
            <a:r>
              <a:rPr lang="cs-CZ" sz="2000" b="1" dirty="0" err="1" smtClean="0"/>
              <a:t>000</a:t>
            </a:r>
            <a:endParaRPr lang="cs-CZ" sz="2000" b="1" dirty="0" smtClean="0"/>
          </a:p>
          <a:p>
            <a:r>
              <a:rPr lang="cs-CZ" sz="2000" b="1" dirty="0" smtClean="0"/>
              <a:t>STÁTNÍ ZŘÍZENÍ – PARLAMENTNÍ REPUBLIKA</a:t>
            </a:r>
          </a:p>
          <a:p>
            <a:r>
              <a:rPr lang="cs-CZ" sz="2000" b="1" dirty="0" smtClean="0"/>
              <a:t>NÁBOŽENSTVÍ – KŘESŤANSKÉ</a:t>
            </a:r>
          </a:p>
          <a:p>
            <a:r>
              <a:rPr lang="cs-CZ" sz="2000" b="1" dirty="0" smtClean="0"/>
              <a:t>JAZYK – ANGLICKÝ, AFRIKÁNŠTINA</a:t>
            </a:r>
          </a:p>
          <a:p>
            <a:endParaRPr lang="cs-CZ" sz="20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7410" name="Picture 2" descr="Soubor:Zulu dan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500042"/>
            <a:ext cx="3881481" cy="582222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6248" y="5214950"/>
            <a:ext cx="42148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TANČÍCÍ DOMORODÉ OBYVATELSTVO</a:t>
            </a:r>
            <a:endParaRPr lang="cs-CZ" sz="2800" b="1" dirty="0"/>
          </a:p>
        </p:txBody>
      </p:sp>
      <p:pic>
        <p:nvPicPr>
          <p:cNvPr id="17412" name="Picture 4" descr="Soubor:Zulu Kriege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66" y="1464336"/>
            <a:ext cx="4714890" cy="3533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KAPSKÉ MĚSTO SE STOLOVOU HOROU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8434" name="Picture 2" descr="Soubor:Blick auf Kapstad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57232"/>
            <a:ext cx="9144000" cy="669728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SATELITNÍ POHLED NA KAPSKÉ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9458" name="Picture 2" descr="Soubor:Satellite image of Cape peninsul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97279"/>
            <a:ext cx="9144000" cy="57607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smtClean="0"/>
              <a:t>UNIVERZITA V KAPSKÉM MĚSTĚ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2" name="Picture 2" descr="Soubor:UCT Upper Campus landscape view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42983"/>
            <a:ext cx="9144000" cy="59321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PRETORIA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Soubor:CentralPretori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00108"/>
            <a:ext cx="9779026" cy="58578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4.4.2012]. Dostupný na WWW: &lt;Soubor:</a:t>
            </a:r>
            <a:r>
              <a:rPr lang="cs-CZ" dirty="0" err="1" smtClean="0"/>
              <a:t>Africa</a:t>
            </a:r>
            <a:r>
              <a:rPr lang="cs-CZ" dirty="0" smtClean="0"/>
              <a:t>-</a:t>
            </a:r>
            <a:r>
              <a:rPr lang="cs-CZ" dirty="0" err="1" smtClean="0"/>
              <a:t>countries</a:t>
            </a:r>
            <a:r>
              <a:rPr lang="cs-CZ" dirty="0" smtClean="0"/>
              <a:t>-</a:t>
            </a:r>
            <a:r>
              <a:rPr lang="cs-CZ" dirty="0" err="1" smtClean="0"/>
              <a:t>southern.png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KEEPSCASES.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4.4.2012]. Dostupný na WWW: &lt;Soubor:</a:t>
            </a:r>
            <a:r>
              <a:rPr lang="cs-CZ" dirty="0" err="1" smtClean="0"/>
              <a:t>South</a:t>
            </a:r>
            <a:r>
              <a:rPr lang="cs-CZ" dirty="0" smtClean="0"/>
              <a:t> </a:t>
            </a:r>
            <a:r>
              <a:rPr lang="cs-CZ" dirty="0" err="1" smtClean="0"/>
              <a:t>Africa</a:t>
            </a:r>
            <a:r>
              <a:rPr lang="cs-CZ" dirty="0" smtClean="0"/>
              <a:t> (</a:t>
            </a:r>
            <a:r>
              <a:rPr lang="cs-CZ" dirty="0" err="1" smtClean="0"/>
              <a:t>orthographic</a:t>
            </a:r>
            <a:r>
              <a:rPr lang="cs-CZ" dirty="0" smtClean="0"/>
              <a:t> </a:t>
            </a:r>
            <a:r>
              <a:rPr lang="cs-CZ" dirty="0" err="1" smtClean="0"/>
              <a:t>projection</a:t>
            </a:r>
            <a:r>
              <a:rPr lang="cs-CZ" dirty="0" smtClean="0"/>
              <a:t>).</a:t>
            </a:r>
            <a:r>
              <a:rPr lang="cs-CZ" dirty="0" err="1" smtClean="0"/>
              <a:t>svg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SVDMOLEN.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4.4.2012]. Dostupný na WWW: &lt;Soubor:Zulu </a:t>
            </a:r>
            <a:r>
              <a:rPr lang="cs-CZ" dirty="0" err="1" smtClean="0"/>
              <a:t>dance.JPG</a:t>
            </a:r>
            <a:r>
              <a:rPr lang="cs-CZ" dirty="0" smtClean="0"/>
              <a:t>&gt;.</a:t>
            </a:r>
          </a:p>
          <a:p>
            <a:r>
              <a:rPr lang="nl-NL" dirty="0" smtClean="0"/>
              <a:t>DERWOK. </a:t>
            </a:r>
            <a:r>
              <a:rPr lang="nl-NL" i="1" dirty="0" smtClean="0"/>
              <a:t>wikipedie</a:t>
            </a:r>
            <a:r>
              <a:rPr lang="nl-NL" dirty="0" smtClean="0"/>
              <a:t> [online]. [cit. </a:t>
            </a:r>
            <a:r>
              <a:rPr lang="cs-CZ" dirty="0" smtClean="0"/>
              <a:t>4</a:t>
            </a:r>
            <a:r>
              <a:rPr lang="nl-NL" dirty="0" smtClean="0"/>
              <a:t>.</a:t>
            </a:r>
            <a:r>
              <a:rPr lang="cs-CZ" dirty="0" smtClean="0"/>
              <a:t>4</a:t>
            </a:r>
            <a:r>
              <a:rPr lang="nl-NL" dirty="0" smtClean="0"/>
              <a:t>.2012]. Dostupný na WWW: &lt;Soubor:Zulu Krieger.jpg&gt;.</a:t>
            </a:r>
            <a:endParaRPr lang="cs-CZ" dirty="0" smtClean="0"/>
          </a:p>
          <a:p>
            <a:r>
              <a:rPr lang="cs-CZ" dirty="0" smtClean="0"/>
              <a:t>MATTHIAS KNIESE.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4.4.2012]. Dostupný na WWW: &lt;Soubor:</a:t>
            </a:r>
            <a:r>
              <a:rPr lang="cs-CZ" dirty="0" err="1" smtClean="0"/>
              <a:t>Blick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Kapstadt.jpg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4.4.2012]. Dostupný na WWW: &lt;Soubor:</a:t>
            </a:r>
            <a:r>
              <a:rPr lang="cs-CZ" dirty="0" err="1" smtClean="0"/>
              <a:t>Satellite</a:t>
            </a:r>
            <a:r>
              <a:rPr lang="cs-CZ" dirty="0" smtClean="0"/>
              <a:t> image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Cape</a:t>
            </a:r>
            <a:r>
              <a:rPr lang="cs-CZ" dirty="0" smtClean="0"/>
              <a:t> </a:t>
            </a:r>
            <a:r>
              <a:rPr lang="cs-CZ" dirty="0" err="1" smtClean="0"/>
              <a:t>peninsula.jpg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ADRIAN FRITH.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4.4.2012]. Dostupný na WWW: &lt;Soubor:UCT </a:t>
            </a:r>
            <a:r>
              <a:rPr lang="cs-CZ" dirty="0" err="1" smtClean="0"/>
              <a:t>Upper</a:t>
            </a:r>
            <a:r>
              <a:rPr lang="cs-CZ" dirty="0" smtClean="0"/>
              <a:t> </a:t>
            </a:r>
            <a:r>
              <a:rPr lang="cs-CZ" dirty="0" err="1" smtClean="0"/>
              <a:t>Campus</a:t>
            </a:r>
            <a:r>
              <a:rPr lang="cs-CZ" dirty="0" smtClean="0"/>
              <a:t> </a:t>
            </a:r>
            <a:r>
              <a:rPr lang="cs-CZ" dirty="0" err="1" smtClean="0"/>
              <a:t>landscape</a:t>
            </a:r>
            <a:r>
              <a:rPr lang="cs-CZ" dirty="0" smtClean="0"/>
              <a:t> </a:t>
            </a:r>
            <a:r>
              <a:rPr lang="cs-CZ" dirty="0" err="1" smtClean="0"/>
              <a:t>view.jpg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</a:t>
            </a:r>
            <a:r>
              <a:rPr lang="cs-CZ" smtClean="0"/>
              <a:t>4.4.2012</a:t>
            </a:r>
            <a:r>
              <a:rPr lang="cs-CZ" dirty="0" smtClean="0"/>
              <a:t>]. Dostupný na WWW: &lt;Soubor:</a:t>
            </a:r>
            <a:r>
              <a:rPr lang="cs-CZ" dirty="0" err="1" smtClean="0"/>
              <a:t>CentralPretoria.jpg</a:t>
            </a:r>
            <a:r>
              <a:rPr lang="cs-CZ" dirty="0" smtClean="0"/>
              <a:t>&gt;.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456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JIŽNÍ AFRIKA</vt:lpstr>
      <vt:lpstr>JIŽNÍ AFRIKA</vt:lpstr>
      <vt:lpstr>JIHOAFRICKÁ REPUBLIKA</vt:lpstr>
      <vt:lpstr>Snímek 6</vt:lpstr>
      <vt:lpstr>KAPSKÉ MĚSTO SE STOLOVOU HOROU</vt:lpstr>
      <vt:lpstr>SATELITNÍ POHLED NA KAPSKÉ MĚSTO</vt:lpstr>
      <vt:lpstr>UNIVERZITA V KAPSKÉM MĚSTĚ</vt:lpstr>
      <vt:lpstr>PRETORIA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JIŽNÍ AFRIKA</dc:title>
  <dc:creator>ucitel</dc:creator>
  <cp:lastModifiedBy>ucitel</cp:lastModifiedBy>
  <cp:revision>15</cp:revision>
  <dcterms:created xsi:type="dcterms:W3CDTF">2012-06-08T16:31:21Z</dcterms:created>
  <dcterms:modified xsi:type="dcterms:W3CDTF">2012-06-28T09:42:07Z</dcterms:modified>
</cp:coreProperties>
</file>