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7" r:id="rId2"/>
    <p:sldId id="258" r:id="rId3"/>
    <p:sldId id="259" r:id="rId4"/>
    <p:sldId id="261" r:id="rId5"/>
    <p:sldId id="263" r:id="rId6"/>
    <p:sldId id="264" r:id="rId7"/>
    <p:sldId id="265" r:id="rId8"/>
    <p:sldId id="266" r:id="rId9"/>
    <p:sldId id="267" r:id="rId10"/>
    <p:sldId id="269" r:id="rId11"/>
    <p:sldId id="270" r:id="rId12"/>
    <p:sldId id="271" r:id="rId13"/>
    <p:sldId id="273" r:id="rId14"/>
    <p:sldId id="272" r:id="rId15"/>
    <p:sldId id="260" r:id="rId16"/>
    <p:sldId id="26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77" autoAdjust="0"/>
    <p:restoredTop sz="94660"/>
  </p:normalViewPr>
  <p:slideViewPr>
    <p:cSldViewPr>
      <p:cViewPr varScale="1">
        <p:scale>
          <a:sx n="61" d="100"/>
          <a:sy n="61" d="100"/>
        </p:scale>
        <p:origin x="-139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61B1409-FD42-4D3D-ABBC-5245DCA9669C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</a:t>
          </a:r>
          <a:r>
            <a:rPr lang="cs-CZ" sz="1600" smtClean="0">
              <a:latin typeface="Times New Roman" pitchFamily="18" charset="0"/>
              <a:cs typeface="Times New Roman" pitchFamily="18" charset="0"/>
            </a:rPr>
            <a:t>: V/2 Inovace </a:t>
          </a:r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a zkvalitnění výuky v oblasti přírodních věd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90DD4F49-A76C-439E-9118-5AFD72B6F771}" type="parTrans" cxnId="{990D443E-063D-4BAF-8847-BDC6DAF9FEB9}">
      <dgm:prSet/>
      <dgm:spPr/>
      <dgm:t>
        <a:bodyPr/>
        <a:lstStyle/>
        <a:p>
          <a:endParaRPr lang="cs-CZ"/>
        </a:p>
      </dgm:t>
    </dgm:pt>
    <dgm:pt modelId="{2C1E5B33-2CAB-4275-B528-B094B78AF0E2}" type="sibTrans" cxnId="{990D443E-063D-4BAF-8847-BDC6DAF9FEB9}">
      <dgm:prSet/>
      <dgm:spPr/>
      <dgm:t>
        <a:bodyPr/>
        <a:lstStyle/>
        <a:p>
          <a:endParaRPr lang="cs-CZ"/>
        </a:p>
      </dgm:t>
    </dgm:pt>
    <dgm:pt modelId="{50AF4003-69E2-44C8-99EA-6886FBB1478E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0EFE9C4B-8E08-446E-A536-73BB336533D6}" type="parTrans" cxnId="{FDFCEA4F-A30D-4994-9ED2-B3A4E368ED38}">
      <dgm:prSet/>
      <dgm:spPr/>
      <dgm:t>
        <a:bodyPr/>
        <a:lstStyle/>
        <a:p>
          <a:endParaRPr lang="cs-CZ"/>
        </a:p>
      </dgm:t>
    </dgm:pt>
    <dgm:pt modelId="{94B51ADB-E40A-4FF0-8310-7AD3F68E284E}" type="sibTrans" cxnId="{FDFCEA4F-A30D-4994-9ED2-B3A4E368ED38}">
      <dgm:prSet/>
      <dgm:spPr/>
      <dgm:t>
        <a:bodyPr/>
        <a:lstStyle/>
        <a:p>
          <a:endParaRPr lang="cs-CZ"/>
        </a:p>
      </dgm:t>
    </dgm:pt>
    <dgm:pt modelId="{934892E7-2654-4F08-BAC3-26C89EE1F25F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4. A 5.        DATUM: 14.1.2012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2066C2BD-E87C-45BA-A7CC-1B6D41BAC9E7}" type="parTrans" cxnId="{1FE03B04-0664-4051-A15C-1295FF7A7702}">
      <dgm:prSet/>
      <dgm:spPr/>
      <dgm:t>
        <a:bodyPr/>
        <a:lstStyle/>
        <a:p>
          <a:endParaRPr lang="cs-CZ"/>
        </a:p>
      </dgm:t>
    </dgm:pt>
    <dgm:pt modelId="{9D22D945-2E8C-4EB3-8C39-1B49FC421468}" type="sibTrans" cxnId="{1FE03B04-0664-4051-A15C-1295FF7A7702}">
      <dgm:prSet/>
      <dgm:spPr/>
      <dgm:t>
        <a:bodyPr/>
        <a:lstStyle/>
        <a:p>
          <a:endParaRPr lang="cs-CZ"/>
        </a:p>
      </dgm:t>
    </dgm:pt>
    <dgm:pt modelId="{62D6F921-11E6-4E55-AE60-8D189084F25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VY_52_INOVACE_01_č.13_JIHOČESKÝ KRAJ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A4CD72F-64F2-43C2-B38A-18C0DE1A5978}" type="parTrans" cxnId="{6DAF02A8-4289-410E-B393-62EEB32CD425}">
      <dgm:prSet/>
      <dgm:spPr/>
      <dgm:t>
        <a:bodyPr/>
        <a:lstStyle/>
        <a:p>
          <a:endParaRPr lang="cs-CZ"/>
        </a:p>
      </dgm:t>
    </dgm:pt>
    <dgm:pt modelId="{077E88DA-994B-480B-B649-AC23A77CDEDC}" type="sibTrans" cxnId="{6DAF02A8-4289-410E-B393-62EEB32CD425}">
      <dgm:prSet/>
      <dgm:spPr/>
      <dgm:t>
        <a:bodyPr/>
        <a:lstStyle/>
        <a:p>
          <a:endParaRPr lang="cs-CZ"/>
        </a:p>
      </dgm:t>
    </dgm:pt>
    <dgm:pt modelId="{02D7F9E1-C9BA-4ACE-8433-9046D62DA056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13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D0518E0-7027-43D6-A726-9095888C1037}" type="parTrans" cxnId="{EC592245-489C-4F8D-9CAF-56669F0D0D5A}">
      <dgm:prSet/>
      <dgm:spPr/>
      <dgm:t>
        <a:bodyPr/>
        <a:lstStyle/>
        <a:p>
          <a:endParaRPr lang="cs-CZ"/>
        </a:p>
      </dgm:t>
    </dgm:pt>
    <dgm:pt modelId="{5E5314CE-DDC1-4A20-96DC-4FFD37D37429}" type="sibTrans" cxnId="{EC592245-489C-4F8D-9CAF-56669F0D0D5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7404B05-FB40-4AC0-BAF5-D703414A5DA6}" type="pres">
      <dgm:prSet presAssocID="{C61B1409-FD42-4D3D-ABBC-5245DCA9669C}" presName="vertSpace2" presStyleLbl="node1" presStyleIdx="0" presStyleCnt="7"/>
      <dgm:spPr/>
    </dgm:pt>
    <dgm:pt modelId="{EAEC11E2-F42A-40D3-97E4-DC0904B9E93E}" type="pres">
      <dgm:prSet presAssocID="{C61B1409-FD42-4D3D-ABBC-5245DCA9669C}" presName="circle2" presStyleLbl="node1" presStyleIdx="1" presStyleCnt="7"/>
      <dgm:spPr/>
    </dgm:pt>
    <dgm:pt modelId="{ED694103-DBB6-4170-B1A6-098DECD6E602}" type="pres">
      <dgm:prSet presAssocID="{C61B1409-FD42-4D3D-ABBC-5245DCA9669C}" presName="rect2" presStyleLbl="alignAcc1" presStyleIdx="1" presStyleCnt="7"/>
      <dgm:spPr/>
      <dgm:t>
        <a:bodyPr/>
        <a:lstStyle/>
        <a:p>
          <a:endParaRPr lang="cs-CZ"/>
        </a:p>
      </dgm:t>
    </dgm:pt>
    <dgm:pt modelId="{045001C9-2D23-4A9B-A01F-62C4C83E987D}" type="pres">
      <dgm:prSet presAssocID="{50AF4003-69E2-44C8-99EA-6886FBB1478E}" presName="vertSpace3" presStyleLbl="node1" presStyleIdx="1" presStyleCnt="7"/>
      <dgm:spPr/>
    </dgm:pt>
    <dgm:pt modelId="{0EA96BEB-B415-4D3E-BB95-9A0B9DDD3125}" type="pres">
      <dgm:prSet presAssocID="{50AF4003-69E2-44C8-99EA-6886FBB1478E}" presName="circle3" presStyleLbl="node1" presStyleIdx="2" presStyleCnt="7"/>
      <dgm:spPr/>
    </dgm:pt>
    <dgm:pt modelId="{705F0AD9-43F7-4577-B0C8-690BEB7A8552}" type="pres">
      <dgm:prSet presAssocID="{50AF4003-69E2-44C8-99EA-6886FBB1478E}" presName="rect3" presStyleLbl="alignAcc1" presStyleIdx="2" presStyleCnt="7"/>
      <dgm:spPr/>
      <dgm:t>
        <a:bodyPr/>
        <a:lstStyle/>
        <a:p>
          <a:endParaRPr lang="cs-CZ"/>
        </a:p>
      </dgm:t>
    </dgm:pt>
    <dgm:pt modelId="{FBEA3389-5BB9-4C3E-BBCD-26F12219342F}" type="pres">
      <dgm:prSet presAssocID="{934892E7-2654-4F08-BAC3-26C89EE1F25F}" presName="vertSpace4" presStyleLbl="node1" presStyleIdx="2" presStyleCnt="7"/>
      <dgm:spPr/>
    </dgm:pt>
    <dgm:pt modelId="{4ADEF36F-884E-4296-829F-4F8C18D3A060}" type="pres">
      <dgm:prSet presAssocID="{934892E7-2654-4F08-BAC3-26C89EE1F25F}" presName="circle4" presStyleLbl="node1" presStyleIdx="3" presStyleCnt="7"/>
      <dgm:spPr/>
    </dgm:pt>
    <dgm:pt modelId="{37E71DCB-8631-445A-B6C2-DCA58D3E9CF3}" type="pres">
      <dgm:prSet presAssocID="{934892E7-2654-4F08-BAC3-26C89EE1F25F}" presName="rect4" presStyleLbl="alignAcc1" presStyleIdx="3" presStyleCnt="7"/>
      <dgm:spPr/>
      <dgm:t>
        <a:bodyPr/>
        <a:lstStyle/>
        <a:p>
          <a:endParaRPr lang="cs-CZ"/>
        </a:p>
      </dgm:t>
    </dgm:pt>
    <dgm:pt modelId="{B3848519-5633-464C-BBA1-9F3BCE4030EA}" type="pres">
      <dgm:prSet presAssocID="{62D6F921-11E6-4E55-AE60-8D189084F255}" presName="vertSpace5" presStyleLbl="node1" presStyleIdx="3" presStyleCnt="7"/>
      <dgm:spPr/>
    </dgm:pt>
    <dgm:pt modelId="{2031DD47-DABB-448D-8F09-425E690D900B}" type="pres">
      <dgm:prSet presAssocID="{62D6F921-11E6-4E55-AE60-8D189084F255}" presName="circle5" presStyleLbl="node1" presStyleIdx="4" presStyleCnt="7"/>
      <dgm:spPr/>
    </dgm:pt>
    <dgm:pt modelId="{F6D2EA00-DC7F-4A8E-9D4B-873A2A0395FA}" type="pres">
      <dgm:prSet presAssocID="{62D6F921-11E6-4E55-AE60-8D189084F255}" presName="rect5" presStyleLbl="alignAcc1" presStyleIdx="4" presStyleCnt="7"/>
      <dgm:spPr/>
      <dgm:t>
        <a:bodyPr/>
        <a:lstStyle/>
        <a:p>
          <a:endParaRPr lang="cs-CZ"/>
        </a:p>
      </dgm:t>
    </dgm:pt>
    <dgm:pt modelId="{A718C697-D9D8-4545-BDA1-4AF75E084B46}" type="pres">
      <dgm:prSet presAssocID="{02D7F9E1-C9BA-4ACE-8433-9046D62DA056}" presName="vertSpace6" presStyleLbl="node1" presStyleIdx="4" presStyleCnt="7"/>
      <dgm:spPr/>
    </dgm:pt>
    <dgm:pt modelId="{7BEF10DE-D8D7-4A87-899E-EAB9EA3E79DD}" type="pres">
      <dgm:prSet presAssocID="{02D7F9E1-C9BA-4ACE-8433-9046D62DA056}" presName="circle6" presStyleLbl="node1" presStyleIdx="5" presStyleCnt="7"/>
      <dgm:spPr/>
    </dgm:pt>
    <dgm:pt modelId="{057300EF-00A3-45AF-953F-673ECBF44564}" type="pres">
      <dgm:prSet presAssocID="{02D7F9E1-C9BA-4ACE-8433-9046D62DA056}" presName="rect6" presStyleLbl="alignAcc1" presStyleIdx="5" presStyleCnt="7"/>
      <dgm:spPr/>
      <dgm:t>
        <a:bodyPr/>
        <a:lstStyle/>
        <a:p>
          <a:endParaRPr lang="cs-CZ"/>
        </a:p>
      </dgm:t>
    </dgm:pt>
    <dgm:pt modelId="{2145B301-2F66-446A-A00B-B593CA797663}" type="pres">
      <dgm:prSet presAssocID="{D1B46980-6531-4606-95E6-44980827E919}" presName="vertSpace7" presStyleLbl="node1" presStyleIdx="5" presStyleCnt="7"/>
      <dgm:spPr/>
    </dgm:pt>
    <dgm:pt modelId="{74EE8FB3-4739-47D8-92BF-7B3A75B7D63B}" type="pres">
      <dgm:prSet presAssocID="{D1B46980-6531-4606-95E6-44980827E919}" presName="circle7" presStyleLbl="node1" presStyleIdx="6" presStyleCnt="7"/>
      <dgm:spPr/>
    </dgm:pt>
    <dgm:pt modelId="{15300650-48B3-400D-8A42-7CA78AF51A3A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584304-F644-491C-81FA-E3487FA7398D}" type="pres">
      <dgm:prSet presAssocID="{C61B1409-FD42-4D3D-ABBC-5245DCA9669C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5BEFB2-4BAE-4E28-9303-39EF37867C8C}" type="pres">
      <dgm:prSet presAssocID="{50AF4003-69E2-44C8-99EA-6886FBB1478E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EA580C-1FF6-428F-80E3-305D27BEA780}" type="pres">
      <dgm:prSet presAssocID="{934892E7-2654-4F08-BAC3-26C89EE1F25F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9FABB6-5F41-4A29-9716-C2B1EA2AA413}" type="pres">
      <dgm:prSet presAssocID="{62D6F921-11E6-4E55-AE60-8D189084F255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1921A7-27C9-4D09-B527-8393855C6062}" type="pres">
      <dgm:prSet presAssocID="{02D7F9E1-C9BA-4ACE-8433-9046D62DA05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706DAD-E4E6-46DD-BDB3-2BB5F972E9A6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90D443E-063D-4BAF-8847-BDC6DAF9FEB9}" srcId="{757F3AB3-0718-4624-B441-E567A8F0AB56}" destId="{C61B1409-FD42-4D3D-ABBC-5245DCA9669C}" srcOrd="1" destOrd="0" parTransId="{90DD4F49-A76C-439E-9118-5AFD72B6F771}" sibTransId="{2C1E5B33-2CAB-4275-B528-B094B78AF0E2}"/>
    <dgm:cxn modelId="{D3C2F0C0-8196-4811-A064-CD48E2EBDA49}" type="presOf" srcId="{62D6F921-11E6-4E55-AE60-8D189084F255}" destId="{F6D2EA00-DC7F-4A8E-9D4B-873A2A0395FA}" srcOrd="0" destOrd="0" presId="urn:microsoft.com/office/officeart/2005/8/layout/target3"/>
    <dgm:cxn modelId="{EC592245-489C-4F8D-9CAF-56669F0D0D5A}" srcId="{757F3AB3-0718-4624-B441-E567A8F0AB56}" destId="{02D7F9E1-C9BA-4ACE-8433-9046D62DA056}" srcOrd="5" destOrd="0" parTransId="{4D0518E0-7027-43D6-A726-9095888C1037}" sibTransId="{5E5314CE-DDC1-4A20-96DC-4FFD37D37429}"/>
    <dgm:cxn modelId="{1FE03B04-0664-4051-A15C-1295FF7A7702}" srcId="{757F3AB3-0718-4624-B441-E567A8F0AB56}" destId="{934892E7-2654-4F08-BAC3-26C89EE1F25F}" srcOrd="3" destOrd="0" parTransId="{2066C2BD-E87C-45BA-A7CC-1B6D41BAC9E7}" sibTransId="{9D22D945-2E8C-4EB3-8C39-1B49FC421468}"/>
    <dgm:cxn modelId="{2B591B05-58CE-4029-B899-C84122C4F290}" type="presOf" srcId="{D1D4F407-5343-4D3F-B5B9-D407B03CAEB4}" destId="{D005CE8C-CC26-4C3E-AC11-E15060ECD759}" srcOrd="0" destOrd="0" presId="urn:microsoft.com/office/officeart/2005/8/layout/target3"/>
    <dgm:cxn modelId="{9CBC3A1A-B916-4289-8486-6A6FBA88A118}" type="presOf" srcId="{62D6F921-11E6-4E55-AE60-8D189084F255}" destId="{509FABB6-5F41-4A29-9716-C2B1EA2AA413}" srcOrd="1" destOrd="0" presId="urn:microsoft.com/office/officeart/2005/8/layout/target3"/>
    <dgm:cxn modelId="{FDFCEA4F-A30D-4994-9ED2-B3A4E368ED38}" srcId="{757F3AB3-0718-4624-B441-E567A8F0AB56}" destId="{50AF4003-69E2-44C8-99EA-6886FBB1478E}" srcOrd="2" destOrd="0" parTransId="{0EFE9C4B-8E08-446E-A536-73BB336533D6}" sibTransId="{94B51ADB-E40A-4FF0-8310-7AD3F68E284E}"/>
    <dgm:cxn modelId="{18983681-5046-46BC-9B1D-A4ED4A553797}" type="presOf" srcId="{C61B1409-FD42-4D3D-ABBC-5245DCA9669C}" destId="{ED694103-DBB6-4170-B1A6-098DECD6E602}" srcOrd="0" destOrd="0" presId="urn:microsoft.com/office/officeart/2005/8/layout/target3"/>
    <dgm:cxn modelId="{24B1831E-97CD-4C73-9678-3A13434CE9D4}" type="presOf" srcId="{50AF4003-69E2-44C8-99EA-6886FBB1478E}" destId="{FB5BEFB2-4BAE-4E28-9303-39EF37867C8C}" srcOrd="1" destOrd="0" presId="urn:microsoft.com/office/officeart/2005/8/layout/target3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2B2D2E44-1A97-4F24-B24F-D629CAB73E83}" type="presOf" srcId="{02D7F9E1-C9BA-4ACE-8433-9046D62DA056}" destId="{E91921A7-27C9-4D09-B527-8393855C6062}" srcOrd="1" destOrd="0" presId="urn:microsoft.com/office/officeart/2005/8/layout/target3"/>
    <dgm:cxn modelId="{8268DD49-BA97-4F87-8EF1-16F7B1FDB40D}" type="presOf" srcId="{934892E7-2654-4F08-BAC3-26C89EE1F25F}" destId="{37E71DCB-8631-445A-B6C2-DCA58D3E9CF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CD963A-7A19-44AA-8E67-FD7C8F0EA05F}" type="presOf" srcId="{D1D4F407-5343-4D3F-B5B9-D407B03CAEB4}" destId="{AED2198E-93D5-4001-81B4-73124B309672}" srcOrd="1" destOrd="0" presId="urn:microsoft.com/office/officeart/2005/8/layout/target3"/>
    <dgm:cxn modelId="{0233501A-9666-4A9F-890D-89FE19CEBFBD}" type="presOf" srcId="{C61B1409-FD42-4D3D-ABBC-5245DCA9669C}" destId="{1B584304-F644-491C-81FA-E3487FA7398D}" srcOrd="1" destOrd="0" presId="urn:microsoft.com/office/officeart/2005/8/layout/target3"/>
    <dgm:cxn modelId="{C60C84AE-E5E0-42D1-BA1D-49BF91DE484A}" type="presOf" srcId="{D1B46980-6531-4606-95E6-44980827E919}" destId="{15300650-48B3-400D-8A42-7CA78AF51A3A}" srcOrd="0" destOrd="0" presId="urn:microsoft.com/office/officeart/2005/8/layout/target3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7C82352B-098D-4268-822B-1BFF52B6040E}" type="presOf" srcId="{50AF4003-69E2-44C8-99EA-6886FBB1478E}" destId="{705F0AD9-43F7-4577-B0C8-690BEB7A8552}" srcOrd="0" destOrd="0" presId="urn:microsoft.com/office/officeart/2005/8/layout/target3"/>
    <dgm:cxn modelId="{FCA97317-6CDE-4852-B8E9-93AA0AA6F2D8}" type="presOf" srcId="{934892E7-2654-4F08-BAC3-26C89EE1F25F}" destId="{20EA580C-1FF6-428F-80E3-305D27BEA780}" srcOrd="1" destOrd="0" presId="urn:microsoft.com/office/officeart/2005/8/layout/target3"/>
    <dgm:cxn modelId="{6DAF02A8-4289-410E-B393-62EEB32CD425}" srcId="{757F3AB3-0718-4624-B441-E567A8F0AB56}" destId="{62D6F921-11E6-4E55-AE60-8D189084F255}" srcOrd="4" destOrd="0" parTransId="{7A4CD72F-64F2-43C2-B38A-18C0DE1A5978}" sibTransId="{077E88DA-994B-480B-B649-AC23A77CDEDC}"/>
    <dgm:cxn modelId="{DEC7A99D-B947-4639-A4AC-E7FCCFB82424}" type="presOf" srcId="{D1B46980-6531-4606-95E6-44980827E919}" destId="{62706DAD-E4E6-46DD-BDB3-2BB5F972E9A6}" srcOrd="1" destOrd="0" presId="urn:microsoft.com/office/officeart/2005/8/layout/target3"/>
    <dgm:cxn modelId="{AF17A809-B637-4D8A-8D08-7E78021F7484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AD2143E3-0093-4BCE-A602-0DABCB82103F}" type="presOf" srcId="{02D7F9E1-C9BA-4ACE-8433-9046D62DA056}" destId="{057300EF-00A3-45AF-953F-673ECBF44564}" srcOrd="0" destOrd="0" presId="urn:microsoft.com/office/officeart/2005/8/layout/target3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B2C64038-99C2-4149-A874-0E4EA5DEBA41}" type="presParOf" srcId="{333A1088-737F-45CB-B68E-254E46348037}" destId="{F5ABB229-8D3B-4694-996A-96F23CF14429}" srcOrd="0" destOrd="0" presId="urn:microsoft.com/office/officeart/2005/8/layout/target3"/>
    <dgm:cxn modelId="{E25E2B92-8EF1-4877-8705-E77ACD421C8B}" type="presParOf" srcId="{333A1088-737F-45CB-B68E-254E46348037}" destId="{F41139FD-01EE-4571-8B17-4FB00FC51163}" srcOrd="1" destOrd="0" presId="urn:microsoft.com/office/officeart/2005/8/layout/target3"/>
    <dgm:cxn modelId="{73690560-E67F-4DF0-AAED-B45900635F64}" type="presParOf" srcId="{333A1088-737F-45CB-B68E-254E46348037}" destId="{D005CE8C-CC26-4C3E-AC11-E15060ECD759}" srcOrd="2" destOrd="0" presId="urn:microsoft.com/office/officeart/2005/8/layout/target3"/>
    <dgm:cxn modelId="{787DBC28-E949-433F-BA33-E9867A8BE1A3}" type="presParOf" srcId="{333A1088-737F-45CB-B68E-254E46348037}" destId="{E7404B05-FB40-4AC0-BAF5-D703414A5DA6}" srcOrd="3" destOrd="0" presId="urn:microsoft.com/office/officeart/2005/8/layout/target3"/>
    <dgm:cxn modelId="{D99CE4F8-8F6C-4274-A220-DC384AA78C92}" type="presParOf" srcId="{333A1088-737F-45CB-B68E-254E46348037}" destId="{EAEC11E2-F42A-40D3-97E4-DC0904B9E93E}" srcOrd="4" destOrd="0" presId="urn:microsoft.com/office/officeart/2005/8/layout/target3"/>
    <dgm:cxn modelId="{D99520EF-DB86-4AE5-A3B3-6079522D4F15}" type="presParOf" srcId="{333A1088-737F-45CB-B68E-254E46348037}" destId="{ED694103-DBB6-4170-B1A6-098DECD6E602}" srcOrd="5" destOrd="0" presId="urn:microsoft.com/office/officeart/2005/8/layout/target3"/>
    <dgm:cxn modelId="{5213C07E-92FB-49AF-8E32-8740FBC539D6}" type="presParOf" srcId="{333A1088-737F-45CB-B68E-254E46348037}" destId="{045001C9-2D23-4A9B-A01F-62C4C83E987D}" srcOrd="6" destOrd="0" presId="urn:microsoft.com/office/officeart/2005/8/layout/target3"/>
    <dgm:cxn modelId="{4BE44145-70B5-4FD6-A0A0-87B025219769}" type="presParOf" srcId="{333A1088-737F-45CB-B68E-254E46348037}" destId="{0EA96BEB-B415-4D3E-BB95-9A0B9DDD3125}" srcOrd="7" destOrd="0" presId="urn:microsoft.com/office/officeart/2005/8/layout/target3"/>
    <dgm:cxn modelId="{228D550F-77FF-44DD-B3E3-1F0305722369}" type="presParOf" srcId="{333A1088-737F-45CB-B68E-254E46348037}" destId="{705F0AD9-43F7-4577-B0C8-690BEB7A8552}" srcOrd="8" destOrd="0" presId="urn:microsoft.com/office/officeart/2005/8/layout/target3"/>
    <dgm:cxn modelId="{62D8B65C-66AE-4F1C-BC20-26013836002C}" type="presParOf" srcId="{333A1088-737F-45CB-B68E-254E46348037}" destId="{FBEA3389-5BB9-4C3E-BBCD-26F12219342F}" srcOrd="9" destOrd="0" presId="urn:microsoft.com/office/officeart/2005/8/layout/target3"/>
    <dgm:cxn modelId="{3F591802-E541-4658-92EB-9D5CC1FE9124}" type="presParOf" srcId="{333A1088-737F-45CB-B68E-254E46348037}" destId="{4ADEF36F-884E-4296-829F-4F8C18D3A060}" srcOrd="10" destOrd="0" presId="urn:microsoft.com/office/officeart/2005/8/layout/target3"/>
    <dgm:cxn modelId="{68747A0B-75E4-453F-A598-C8CEE63B34A8}" type="presParOf" srcId="{333A1088-737F-45CB-B68E-254E46348037}" destId="{37E71DCB-8631-445A-B6C2-DCA58D3E9CF3}" srcOrd="11" destOrd="0" presId="urn:microsoft.com/office/officeart/2005/8/layout/target3"/>
    <dgm:cxn modelId="{2A522EB2-782A-4E97-9BBA-BC8B1CA63F1F}" type="presParOf" srcId="{333A1088-737F-45CB-B68E-254E46348037}" destId="{B3848519-5633-464C-BBA1-9F3BCE4030EA}" srcOrd="12" destOrd="0" presId="urn:microsoft.com/office/officeart/2005/8/layout/target3"/>
    <dgm:cxn modelId="{99AA5B6C-1454-46A2-ABFE-09532A8903B7}" type="presParOf" srcId="{333A1088-737F-45CB-B68E-254E46348037}" destId="{2031DD47-DABB-448D-8F09-425E690D900B}" srcOrd="13" destOrd="0" presId="urn:microsoft.com/office/officeart/2005/8/layout/target3"/>
    <dgm:cxn modelId="{247A9F70-F252-4F03-B5A8-01BCFE38F2F5}" type="presParOf" srcId="{333A1088-737F-45CB-B68E-254E46348037}" destId="{F6D2EA00-DC7F-4A8E-9D4B-873A2A0395FA}" srcOrd="14" destOrd="0" presId="urn:microsoft.com/office/officeart/2005/8/layout/target3"/>
    <dgm:cxn modelId="{F198688D-6A7C-479E-955D-5F74CCA865B7}" type="presParOf" srcId="{333A1088-737F-45CB-B68E-254E46348037}" destId="{A718C697-D9D8-4545-BDA1-4AF75E084B46}" srcOrd="15" destOrd="0" presId="urn:microsoft.com/office/officeart/2005/8/layout/target3"/>
    <dgm:cxn modelId="{92F46F98-E9CF-49E9-8E54-8A382AB5C34A}" type="presParOf" srcId="{333A1088-737F-45CB-B68E-254E46348037}" destId="{7BEF10DE-D8D7-4A87-899E-EAB9EA3E79DD}" srcOrd="16" destOrd="0" presId="urn:microsoft.com/office/officeart/2005/8/layout/target3"/>
    <dgm:cxn modelId="{685AC783-97A6-4D4C-AF5B-748CBC1C8072}" type="presParOf" srcId="{333A1088-737F-45CB-B68E-254E46348037}" destId="{057300EF-00A3-45AF-953F-673ECBF44564}" srcOrd="17" destOrd="0" presId="urn:microsoft.com/office/officeart/2005/8/layout/target3"/>
    <dgm:cxn modelId="{41655FBE-F1A0-464D-9856-FBBF733B2849}" type="presParOf" srcId="{333A1088-737F-45CB-B68E-254E46348037}" destId="{2145B301-2F66-446A-A00B-B593CA797663}" srcOrd="18" destOrd="0" presId="urn:microsoft.com/office/officeart/2005/8/layout/target3"/>
    <dgm:cxn modelId="{9A23A237-4AA3-445B-9575-469E242C5FF4}" type="presParOf" srcId="{333A1088-737F-45CB-B68E-254E46348037}" destId="{74EE8FB3-4739-47D8-92BF-7B3A75B7D63B}" srcOrd="19" destOrd="0" presId="urn:microsoft.com/office/officeart/2005/8/layout/target3"/>
    <dgm:cxn modelId="{39004A74-5C06-471C-AA79-C1FA4BEDC44A}" type="presParOf" srcId="{333A1088-737F-45CB-B68E-254E46348037}" destId="{15300650-48B3-400D-8A42-7CA78AF51A3A}" srcOrd="20" destOrd="0" presId="urn:microsoft.com/office/officeart/2005/8/layout/target3"/>
    <dgm:cxn modelId="{31B48744-5D5A-4E2C-A59D-6535DB6E74FD}" type="presParOf" srcId="{333A1088-737F-45CB-B68E-254E46348037}" destId="{AED2198E-93D5-4001-81B4-73124B309672}" srcOrd="21" destOrd="0" presId="urn:microsoft.com/office/officeart/2005/8/layout/target3"/>
    <dgm:cxn modelId="{2A6C6BF2-4D7E-49C4-A0FC-D08A3E507F01}" type="presParOf" srcId="{333A1088-737F-45CB-B68E-254E46348037}" destId="{1B584304-F644-491C-81FA-E3487FA7398D}" srcOrd="22" destOrd="0" presId="urn:microsoft.com/office/officeart/2005/8/layout/target3"/>
    <dgm:cxn modelId="{46CBCB97-782F-4501-8EFA-4149A65F7D8F}" type="presParOf" srcId="{333A1088-737F-45CB-B68E-254E46348037}" destId="{FB5BEFB2-4BAE-4E28-9303-39EF37867C8C}" srcOrd="23" destOrd="0" presId="urn:microsoft.com/office/officeart/2005/8/layout/target3"/>
    <dgm:cxn modelId="{E899BE32-788E-4E67-8608-0FBD296AD0AF}" type="presParOf" srcId="{333A1088-737F-45CB-B68E-254E46348037}" destId="{20EA580C-1FF6-428F-80E3-305D27BEA780}" srcOrd="24" destOrd="0" presId="urn:microsoft.com/office/officeart/2005/8/layout/target3"/>
    <dgm:cxn modelId="{5B1DEB1C-6B8E-40E7-A2E5-8F2BBFFB55D4}" type="presParOf" srcId="{333A1088-737F-45CB-B68E-254E46348037}" destId="{509FABB6-5F41-4A29-9716-C2B1EA2AA413}" srcOrd="25" destOrd="0" presId="urn:microsoft.com/office/officeart/2005/8/layout/target3"/>
    <dgm:cxn modelId="{89E839F0-8904-411C-ACD8-8D39B7E74891}" type="presParOf" srcId="{333A1088-737F-45CB-B68E-254E46348037}" destId="{E91921A7-27C9-4D09-B527-8393855C6062}" srcOrd="26" destOrd="0" presId="urn:microsoft.com/office/officeart/2005/8/layout/target3"/>
    <dgm:cxn modelId="{3C92CF53-A26E-46A3-ADDB-F54AF3014E64}" type="presParOf" srcId="{333A1088-737F-45CB-B68E-254E46348037}" destId="{62706DAD-E4E6-46DD-BDB3-2BB5F972E9A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056" y="0"/>
          <a:ext cx="7295095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6056" y="0"/>
        <a:ext cx="7295095" cy="254771"/>
      </dsp:txXfrm>
    </dsp:sp>
    <dsp:sp modelId="{EAEC11E2-F42A-40D3-97E4-DC0904B9E93E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D694103-DBB6-4170-B1A6-098DECD6E602}">
      <dsp:nvSpPr>
        <dsp:cNvPr id="0" name=""/>
        <dsp:cNvSpPr/>
      </dsp:nvSpPr>
      <dsp:spPr>
        <a:xfrm>
          <a:off x="1273857" y="254771"/>
          <a:ext cx="7295095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</a:t>
          </a:r>
          <a:r>
            <a:rPr lang="cs-CZ" sz="1600" kern="1200" smtClean="0">
              <a:latin typeface="Times New Roman" pitchFamily="18" charset="0"/>
              <a:cs typeface="Times New Roman" pitchFamily="18" charset="0"/>
            </a:rPr>
            <a:t>: V/2 Inovace </a:t>
          </a: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a zkvalitnění výuky v oblasti přírodních věd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7295095" cy="254771"/>
      </dsp:txXfrm>
    </dsp:sp>
    <dsp:sp modelId="{0EA96BEB-B415-4D3E-BB95-9A0B9DDD3125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05F0AD9-43F7-4577-B0C8-690BEB7A8552}">
      <dsp:nvSpPr>
        <dsp:cNvPr id="0" name=""/>
        <dsp:cNvSpPr/>
      </dsp:nvSpPr>
      <dsp:spPr>
        <a:xfrm>
          <a:off x="1273857" y="509542"/>
          <a:ext cx="7295095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7295095" cy="254771"/>
      </dsp:txXfrm>
    </dsp:sp>
    <dsp:sp modelId="{4ADEF36F-884E-4296-829F-4F8C18D3A060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7E71DCB-8631-445A-B6C2-DCA58D3E9CF3}">
      <dsp:nvSpPr>
        <dsp:cNvPr id="0" name=""/>
        <dsp:cNvSpPr/>
      </dsp:nvSpPr>
      <dsp:spPr>
        <a:xfrm>
          <a:off x="1273857" y="764313"/>
          <a:ext cx="7295095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4. A 5.        DATUM: 14.1.2012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7295095" cy="254773"/>
      </dsp:txXfrm>
    </dsp:sp>
    <dsp:sp modelId="{2031DD47-DABB-448D-8F09-425E690D900B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6D2EA00-DC7F-4A8E-9D4B-873A2A0395FA}">
      <dsp:nvSpPr>
        <dsp:cNvPr id="0" name=""/>
        <dsp:cNvSpPr/>
      </dsp:nvSpPr>
      <dsp:spPr>
        <a:xfrm>
          <a:off x="1273857" y="1019086"/>
          <a:ext cx="7295095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VY_52_INOVACE_01_č.13_JIHOČESKÝ KRAJ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7295095" cy="254771"/>
      </dsp:txXfrm>
    </dsp:sp>
    <dsp:sp modelId="{7BEF10DE-D8D7-4A87-899E-EAB9EA3E79DD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57300EF-00A3-45AF-953F-673ECBF44564}">
      <dsp:nvSpPr>
        <dsp:cNvPr id="0" name=""/>
        <dsp:cNvSpPr/>
      </dsp:nvSpPr>
      <dsp:spPr>
        <a:xfrm>
          <a:off x="1273857" y="1273857"/>
          <a:ext cx="7295095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13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7295095" cy="254771"/>
      </dsp:txXfrm>
    </dsp:sp>
    <dsp:sp modelId="{74EE8FB3-4739-47D8-92BF-7B3A75B7D63B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5300650-48B3-400D-8A42-7CA78AF51A3A}">
      <dsp:nvSpPr>
        <dsp:cNvPr id="0" name=""/>
        <dsp:cNvSpPr/>
      </dsp:nvSpPr>
      <dsp:spPr>
        <a:xfrm>
          <a:off x="1273857" y="1528628"/>
          <a:ext cx="7295095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7295095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A49CC9-D63F-4122-BC27-FA2DB5E11417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917351-0C6C-4F47-A517-F62C1C7B81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62723-D98E-4590-84D2-BE4CF678ED49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080A-0158-406B-A89D-0EFFB3BC8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62723-D98E-4590-84D2-BE4CF678ED49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080A-0158-406B-A89D-0EFFB3BC8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62723-D98E-4590-84D2-BE4CF678ED49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080A-0158-406B-A89D-0EFFB3BC8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62723-D98E-4590-84D2-BE4CF678ED49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080A-0158-406B-A89D-0EFFB3BC8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62723-D98E-4590-84D2-BE4CF678ED49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080A-0158-406B-A89D-0EFFB3BC8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62723-D98E-4590-84D2-BE4CF678ED49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080A-0158-406B-A89D-0EFFB3BC8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62723-D98E-4590-84D2-BE4CF678ED49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080A-0158-406B-A89D-0EFFB3BC8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62723-D98E-4590-84D2-BE4CF678ED49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080A-0158-406B-A89D-0EFFB3BC8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62723-D98E-4590-84D2-BE4CF678ED49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080A-0158-406B-A89D-0EFFB3BC8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62723-D98E-4590-84D2-BE4CF678ED49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080A-0158-406B-A89D-0EFFB3BC8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62723-D98E-4590-84D2-BE4CF678ED49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080A-0158-406B-A89D-0EFFB3BC8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162723-D98E-4590-84D2-BE4CF678ED49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DD080A-0158-406B-A89D-0EFFB3BC8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sk%C3%A9_Bud%C4%9Bjovice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%C4%8Cesk%C3%BD_Krumlov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%C3%ADsek_(m%C4%9Bsto)" TargetMode="External"/><Relationship Id="rId2" Type="http://schemas.openxmlformats.org/officeDocument/2006/relationships/hyperlink" Target="http://cs.wikipedia.org/wiki/T%C5%99ebo%C5%88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%C3%A1bor" TargetMode="External"/><Relationship Id="rId2" Type="http://schemas.openxmlformats.org/officeDocument/2006/relationships/hyperlink" Target="http://cs.wikipedia.org/wiki/Jind%C5%99ich%C5%AFv_Hradec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cs.wikipedia.org/wiki/Strakonice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Cesky_Krumlov_01.jpg" TargetMode="External"/><Relationship Id="rId13" Type="http://schemas.openxmlformats.org/officeDocument/2006/relationships/hyperlink" Target="http://commons.wikimedia.org/wiki/File:Cube_sugar_statue_Dacice.jpg" TargetMode="External"/><Relationship Id="rId3" Type="http://schemas.openxmlformats.org/officeDocument/2006/relationships/hyperlink" Target="http://commons.wikimedia.org/wiki/File:Pramen_Vltavy.JPG" TargetMode="External"/><Relationship Id="rId7" Type="http://schemas.openxmlformats.org/officeDocument/2006/relationships/hyperlink" Target="http://commons.wikimedia.org/wiki/File:2006-04-02_Budweis_013.JPG" TargetMode="External"/><Relationship Id="rId12" Type="http://schemas.openxmlformats.org/officeDocument/2006/relationships/hyperlink" Target="http://commons.wikimedia.org/wiki/File:Strakonice-Rumpal.jpg" TargetMode="External"/><Relationship Id="rId2" Type="http://schemas.openxmlformats.org/officeDocument/2006/relationships/hyperlink" Target="http://commons.wikimedia.org/wiki/File:South_Bohemia_district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Ro%C5%BEmberk,_od_v%C3%BDpusti_Adolfka.JPG" TargetMode="External"/><Relationship Id="rId11" Type="http://schemas.openxmlformats.org/officeDocument/2006/relationships/hyperlink" Target="http://commons.wikimedia.org/wiki/File:Jindrichuv_hradec_2.jpg" TargetMode="External"/><Relationship Id="rId5" Type="http://schemas.openxmlformats.org/officeDocument/2006/relationships/hyperlink" Target="http://commons.wikimedia.org/wiki/File:Lipno2.jpg" TargetMode="External"/><Relationship Id="rId10" Type="http://schemas.openxmlformats.org/officeDocument/2006/relationships/hyperlink" Target="http://commons.wikimedia.org/wiki/File:P%C3%ADsek,_Kamenn%C3%BD_most.jpg" TargetMode="External"/><Relationship Id="rId4" Type="http://schemas.openxmlformats.org/officeDocument/2006/relationships/hyperlink" Target="http://commons.wikimedia.org/wiki/File:Boubinsky_prales_during_NS_Boubinsky_prales_in_summer_2011_(25).JPG" TargetMode="External"/><Relationship Id="rId9" Type="http://schemas.openxmlformats.org/officeDocument/2006/relationships/hyperlink" Target="http://commons.wikimedia.org/wiki/File:T%C5%99_z%C3%A1mek_1.jpg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Vodn%C3%AD_ml%C3%BDn_(Hoslovice),_n%C3%A1sypn%C3%BD_ko%C5%A1,_pod_n%C3%ADm_lub_ukr%C3%BDvaj%C3%ADc%C3%AD_ml%C3%BDnsk%C3%A9_kameny.JPG" TargetMode="External"/><Relationship Id="rId3" Type="http://schemas.openxmlformats.org/officeDocument/2006/relationships/hyperlink" Target="http://commons.wikimedia.org/wiki/File:Vylov.JPG" TargetMode="External"/><Relationship Id="rId7" Type="http://schemas.openxmlformats.org/officeDocument/2006/relationships/hyperlink" Target="http://commons.wikimedia.org/wiki/File:Vodn%C3%AD_ml%C3%BDn_(Hoslovice),_pohled_od_vchodu.JPG" TargetMode="External"/><Relationship Id="rId12" Type="http://schemas.openxmlformats.org/officeDocument/2006/relationships/hyperlink" Target="http://commons.wikimedia.org/wiki/File:Helfenburg_2.jpg" TargetMode="External"/><Relationship Id="rId2" Type="http://schemas.openxmlformats.org/officeDocument/2006/relationships/hyperlink" Target="http://commons.wikimedia.org/wiki/File:JETE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Prazsky_rybnik_in_CHKO_Trebonsko_in_summer_2011_(2).JPG" TargetMode="External"/><Relationship Id="rId11" Type="http://schemas.openxmlformats.org/officeDocument/2006/relationships/hyperlink" Target="http://commons.wikimedia.org/wiki/File:057_Z%C3%A1mek_%C4%8Derven%C3%A1_Lhota.Okres_JInd%C5%99ich%C5%AFv_Hradec.%C4%8Cesko..jpg" TargetMode="External"/><Relationship Id="rId5" Type="http://schemas.openxmlformats.org/officeDocument/2006/relationships/hyperlink" Target="http://commons.wikimedia.org/wiki/File:Statue_of_Jan_Hus_in_Husinec_in_2011_(3).JPG" TargetMode="External"/><Relationship Id="rId10" Type="http://schemas.openxmlformats.org/officeDocument/2006/relationships/hyperlink" Target="http://commons.wikimedia.org/wiki/File:Zamek_hluboka_1_beentree.jpg" TargetMode="External"/><Relationship Id="rId4" Type="http://schemas.openxmlformats.org/officeDocument/2006/relationships/hyperlink" Target="http://commons.wikimedia.org/wiki/File:Hola%C5%A1ovice09.jpg" TargetMode="External"/><Relationship Id="rId9" Type="http://schemas.openxmlformats.org/officeDocument/2006/relationships/hyperlink" Target="http://commons.wikimedia.org/wiki/File:GuentherZ_2005-04-24_0194_Jeleni_Vrchy_Schwarzenbergkanal_Tunneleingang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251520" y="1484784"/>
          <a:ext cx="8568952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1720" y="260648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763688" y="4077072"/>
            <a:ext cx="22333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619672" y="4437112"/>
            <a:ext cx="698477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-Prezentace se může využít v hodinách vlastivědy v 5.ročníku při výuce zeměpisné části, ve které se žáci seznamují s  jednotlivými kraji České republiky.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-Při prezentace se žáci seznamují s přírodními podmínkami, městy, průmyslem, zemědělstvím a zajímavými místy kraje. Jednotlivá místa vyhledávají v příručních mapách. Více informací si mohou žáci vyhledat na hypertextových odkazech měst.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-Prezentace se může využít i při opakování učiva.</a:t>
            </a:r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2000" b="1" i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JIHOČESKÝ </a:t>
            </a:r>
            <a:br>
              <a:rPr lang="cs-CZ" sz="12000" b="1" i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2000" b="1" i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KRAJ</a:t>
            </a:r>
            <a:endParaRPr lang="cs-CZ" sz="12000" b="1" i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776px-South_Bohemia_districts.pn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2885" t="8340" r="3846" b="8513"/>
          <a:stretch>
            <a:fillRect/>
          </a:stretch>
        </p:blipFill>
        <p:spPr>
          <a:xfrm>
            <a:off x="1043608" y="260648"/>
            <a:ext cx="6984776" cy="475252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15616" y="5157192"/>
            <a:ext cx="6768752" cy="1080120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Jihočeský kraj leží v jižních Čechách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krajské město: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  <a:hlinkClick r:id="rId3"/>
              </a:rPr>
              <a:t>České Budějovice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POVRCH</a:t>
            </a:r>
            <a:endParaRPr lang="cs-CZ" sz="3600" b="1" i="1" u="sng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54461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Středočeská pahorkatina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Šumava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NP, nejvyšší hora </a:t>
            </a:r>
            <a:r>
              <a:rPr lang="cs-CZ" sz="2800" b="1" i="1" dirty="0" err="1" smtClean="0">
                <a:latin typeface="Times New Roman" pitchFamily="18" charset="0"/>
                <a:cs typeface="Times New Roman" pitchFamily="18" charset="0"/>
              </a:rPr>
              <a:t>Plechý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pramen </a:t>
            </a:r>
            <a:r>
              <a:rPr lang="cs-CZ" sz="28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Vltavy</a:t>
            </a:r>
            <a:r>
              <a:rPr lang="cs-CZ" sz="28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prales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Boubín 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•CHKO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Novohradské hory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Žofínským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pralesem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800px-Pramen_Vltavy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4716016" y="2132856"/>
            <a:ext cx="4080000" cy="3060000"/>
          </a:xfrm>
          <a:prstGeom prst="rect">
            <a:avLst/>
          </a:prstGeom>
        </p:spPr>
      </p:pic>
      <p:pic>
        <p:nvPicPr>
          <p:cNvPr id="5" name="Zástupný symbol pro obrázek 6" descr="800px-Boubinsky_prales_during_NS_Boubinsky_prales_in_summer_2011_(25).jpg"/>
          <p:cNvPicPr>
            <a:picLocks noChangeAspect="1"/>
          </p:cNvPicPr>
          <p:nvPr/>
        </p:nvPicPr>
        <p:blipFill>
          <a:blip r:embed="rId3" cstate="print"/>
          <a:srcRect l="5583" r="5583"/>
          <a:stretch>
            <a:fillRect/>
          </a:stretch>
        </p:blipFill>
        <p:spPr>
          <a:xfrm>
            <a:off x="467544" y="2564904"/>
            <a:ext cx="4080000" cy="3060000"/>
          </a:xfrm>
          <a:prstGeom prst="rect">
            <a:avLst/>
          </a:prstGeo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VODSTVO</a:t>
            </a:r>
            <a:endParaRPr lang="cs-CZ" sz="3600" b="1" i="1" u="sng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561662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Vltava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(vodní nádrž </a:t>
            </a:r>
            <a:r>
              <a:rPr lang="cs-CZ" sz="28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Lipno, Orlík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None/>
            </a:pP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Lužnice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Otava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Malše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(vodní nádrž </a:t>
            </a:r>
            <a:r>
              <a:rPr lang="cs-CZ" sz="2800" b="1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Římov</a:t>
            </a:r>
            <a:r>
              <a:rPr lang="cs-CZ" sz="28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jezera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Šumavě,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rybníky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(největší je 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Rožmberk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       </a:t>
            </a:r>
          </a:p>
          <a:p>
            <a:pPr>
              <a:buNone/>
            </a:pP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        vodní nádrž Lipno                </a:t>
            </a:r>
          </a:p>
          <a:p>
            <a:pPr>
              <a:buNone/>
            </a:pP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						  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rybník Rožmberk</a:t>
            </a:r>
          </a:p>
        </p:txBody>
      </p:sp>
      <p:pic>
        <p:nvPicPr>
          <p:cNvPr id="4" name="Zástupný symbol pro obrázek 8" descr="800px-Lipno2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395536" y="2420888"/>
            <a:ext cx="3960440" cy="2970330"/>
          </a:xfrm>
          <a:prstGeom prst="rect">
            <a:avLst/>
          </a:prstGeom>
        </p:spPr>
      </p:pic>
      <p:pic>
        <p:nvPicPr>
          <p:cNvPr id="5" name="Zástupný symbol pro obrázek 10" descr="800px-Boubinsky_prales_during_NS_Boubinsky_prales_in_summer_2011_(25).jpg"/>
          <p:cNvPicPr>
            <a:picLocks noChangeAspect="1"/>
          </p:cNvPicPr>
          <p:nvPr/>
        </p:nvPicPr>
        <p:blipFill>
          <a:blip r:embed="rId3" cstate="print"/>
          <a:srcRect l="2833" r="2833"/>
          <a:stretch>
            <a:fillRect/>
          </a:stretch>
        </p:blipFill>
        <p:spPr>
          <a:xfrm>
            <a:off x="4572000" y="2708920"/>
            <a:ext cx="4080000" cy="3060000"/>
          </a:xfrm>
          <a:prstGeom prst="rect">
            <a:avLst/>
          </a:prstGeo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ČESKÉ BUDĚJOVICE</a:t>
            </a:r>
            <a:endParaRPr lang="cs-CZ" sz="3600" b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8892480" cy="58052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600" b="1" u="sng" dirty="0" smtClean="0">
                <a:latin typeface="Times New Roman" pitchFamily="18" charset="0"/>
                <a:cs typeface="Times New Roman" pitchFamily="18" charset="0"/>
              </a:rPr>
              <a:t>krajské město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na soutoku Vltavy a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Malše</a:t>
            </a: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600" b="1" u="sng" dirty="0" smtClean="0">
                <a:latin typeface="Times New Roman" pitchFamily="18" charset="0"/>
                <a:cs typeface="Times New Roman" pitchFamily="18" charset="0"/>
              </a:rPr>
              <a:t>historické památky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: náměstí Přemysla Otakara II., Černá věž, Samsonova kašna, chrám sv. Mikuláše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-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průmysl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 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Koh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-i-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noor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–školní a 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kancelářské potřeby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strojírenský, výroba obalů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pivo Budvar, Samson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				       -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Muzeum </a:t>
            </a:r>
            <a:r>
              <a:rPr lang="cs-CZ" sz="2400" b="1" u="sng" dirty="0" err="1" smtClean="0">
                <a:latin typeface="Times New Roman" pitchFamily="18" charset="0"/>
                <a:cs typeface="Times New Roman" pitchFamily="18" charset="0"/>
              </a:rPr>
              <a:t>koněspřežky</a:t>
            </a:r>
            <a:endParaRPr lang="cs-CZ" sz="24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				         (1.koňské železnice)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- muzea: motocyklové,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				         energetiky, Budvar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12" descr="800px-2006-04-02_Budweis_013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51520" y="2780928"/>
            <a:ext cx="4932000" cy="3699000"/>
          </a:xfrm>
          <a:prstGeom prst="rect">
            <a:avLst/>
          </a:prstGeo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MĚSTA</a:t>
            </a:r>
            <a:endParaRPr lang="cs-CZ" sz="3600" b="1" i="1" u="sng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496944" cy="5472608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Český Krumlov</a:t>
            </a:r>
            <a:endParaRPr lang="cs-CZ" b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historický střed a zámek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zapsány do seznamu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UNESCO</a:t>
            </a: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město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 gotická radnice, chrám sv. Víta, dřevěný Lazebnický most,…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hrad se zámkem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2.největší komplex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válcovitá věž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barokní divadlo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zámecké divadlo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divadlo s otáčivým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hledištěm,….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14" descr="800px-Cesky_Krumlov_01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3923928" y="2708920"/>
            <a:ext cx="4800000" cy="3600000"/>
          </a:xfrm>
          <a:prstGeom prst="rect">
            <a:avLst/>
          </a:prstGeo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496944" cy="564949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Třeboň</a:t>
            </a:r>
            <a:endParaRPr lang="cs-CZ" b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-MPR,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zámek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lázně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-středisko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rybníkářství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pivo Regent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(od r.1379)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-část opevnění s branami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     </a:t>
            </a:r>
            <a:r>
              <a:rPr lang="cs-CZ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Písek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Jelení most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(nejstarší v ČR)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Prácheňské muzeum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     -strojírenský průmysl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16" descr="800px-Pramen_Vltavy.jpg"/>
          <p:cNvPicPr>
            <a:picLocks noChangeAspect="1"/>
          </p:cNvPicPr>
          <p:nvPr/>
        </p:nvPicPr>
        <p:blipFill>
          <a:blip r:embed="rId4" cstate="print"/>
          <a:srcRect l="5583" r="5583"/>
          <a:stretch>
            <a:fillRect/>
          </a:stretch>
        </p:blipFill>
        <p:spPr>
          <a:xfrm>
            <a:off x="4644008" y="260648"/>
            <a:ext cx="4080000" cy="3060000"/>
          </a:xfrm>
          <a:prstGeom prst="rect">
            <a:avLst/>
          </a:prstGeom>
        </p:spPr>
      </p:pic>
      <p:pic>
        <p:nvPicPr>
          <p:cNvPr id="5" name="Zástupný symbol pro obrázek 18" descr="800px-Lipno2.jpg"/>
          <p:cNvPicPr>
            <a:picLocks noChangeAspect="1"/>
          </p:cNvPicPr>
          <p:nvPr/>
        </p:nvPicPr>
        <p:blipFill>
          <a:blip r:embed="rId5" cstate="print"/>
          <a:srcRect l="5583" r="5583"/>
          <a:stretch>
            <a:fillRect/>
          </a:stretch>
        </p:blipFill>
        <p:spPr>
          <a:xfrm>
            <a:off x="395536" y="3356992"/>
            <a:ext cx="4080000" cy="3060000"/>
          </a:xfrm>
          <a:prstGeom prst="rect">
            <a:avLst/>
          </a:prstGeo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55774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Jindřichův Hradec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-MPR,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komplex hradu 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zámku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-v muzeu :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Krýzovy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jesličky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(největší mechanický lidový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betlém na světě)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        </a:t>
            </a:r>
            <a:r>
              <a:rPr lang="cs-CZ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Tábor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-MPR,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Husitské muzeum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pomník Jana Žižky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-zříceniny hradu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Kotnov</a:t>
            </a: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4" descr="800px-Jindrichuv_hradec_2.jpg"/>
          <p:cNvPicPr>
            <a:picLocks noChangeAspect="1"/>
          </p:cNvPicPr>
          <p:nvPr/>
        </p:nvPicPr>
        <p:blipFill>
          <a:blip r:embed="rId4" cstate="print"/>
          <a:srcRect r="5990" b="19991"/>
          <a:stretch>
            <a:fillRect/>
          </a:stretch>
        </p:blipFill>
        <p:spPr>
          <a:xfrm>
            <a:off x="467544" y="3717032"/>
            <a:ext cx="4060800" cy="2592000"/>
          </a:xfrm>
          <a:prstGeom prst="rect">
            <a:avLst/>
          </a:prstGeom>
        </p:spPr>
      </p:pic>
      <p:pic>
        <p:nvPicPr>
          <p:cNvPr id="7" name="Zástupný symbol pro obrázek 4" descr="449px-Zizka_tabor_statu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084168" y="476672"/>
            <a:ext cx="2720847" cy="362981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76672"/>
            <a:ext cx="8229600" cy="564949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Strakonice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hrad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věž Rumpál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rodiště Josefa Skupy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-výroba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piva,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strojírenství,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autotextilií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    </a:t>
            </a:r>
            <a:r>
              <a:rPr lang="cs-CZ" b="1" u="sng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Dačice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-byl zde vyroben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první kostkový cukr na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světě,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od r. 1843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výroba kostek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pomník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 kostkou cukru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24" descr="450px-Strakonice-Rumpal.jpg"/>
          <p:cNvPicPr>
            <a:picLocks noChangeAspect="1"/>
          </p:cNvPicPr>
          <p:nvPr/>
        </p:nvPicPr>
        <p:blipFill>
          <a:blip r:embed="rId3" cstate="print"/>
          <a:srcRect b="12628"/>
          <a:stretch>
            <a:fillRect/>
          </a:stretch>
        </p:blipFill>
        <p:spPr>
          <a:xfrm>
            <a:off x="5292080" y="260648"/>
            <a:ext cx="3276000" cy="381642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26" descr="336px-Cube_sugar_statue_Dacic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5536" y="2996952"/>
            <a:ext cx="1999177" cy="3564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PRŮMYSL A ZEMĚDĚLSTVÍ</a:t>
            </a:r>
            <a:endParaRPr lang="cs-CZ" sz="3600" b="1" i="1" u="sng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435280" cy="547260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průmysl: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dřevozpracující,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potravinářský, strojírenský,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textilní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jaderná elektrárna Temelín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zemědělství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rybníkářství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s chovem ryb a kachen,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obiloviny, olejniny, brambory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chov skotu a prasat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28" descr="800px-JETE9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4716016" y="1124744"/>
            <a:ext cx="4080000" cy="3060000"/>
          </a:xfrm>
          <a:prstGeom prst="rect">
            <a:avLst/>
          </a:prstGeom>
        </p:spPr>
      </p:pic>
      <p:pic>
        <p:nvPicPr>
          <p:cNvPr id="5" name="Zástupný symbol pro obrázek 30" descr="800px-Vylov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323528" y="3068960"/>
            <a:ext cx="4080000" cy="3060000"/>
          </a:xfrm>
          <a:prstGeom prst="rect">
            <a:avLst/>
          </a:prstGeo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>
            <a:normAutofit/>
          </a:bodyPr>
          <a:lstStyle/>
          <a:p>
            <a:r>
              <a:rPr lang="cs-CZ" sz="3200" b="1" i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ZAJÍMAVOSTI</a:t>
            </a:r>
            <a:endParaRPr lang="cs-CZ" sz="3200" b="1" i="1" u="sng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92696"/>
            <a:ext cx="8507288" cy="550547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Holašovice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UNESCO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</a:t>
            </a:r>
            <a:r>
              <a:rPr lang="cs-CZ" sz="28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Husinec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pomník J. Husa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28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CHKO Třeboňsko</a:t>
            </a:r>
          </a:p>
          <a:p>
            <a:pPr>
              <a:buNone/>
            </a:pPr>
            <a:endParaRPr lang="cs-CZ" sz="2800" b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800px-Boubinsky_prales_during_NS_Boubinsky_prales_in_summer_2011_(25).jpg"/>
          <p:cNvPicPr>
            <a:picLocks noChangeAspect="1"/>
          </p:cNvPicPr>
          <p:nvPr/>
        </p:nvPicPr>
        <p:blipFill>
          <a:blip r:embed="rId2" cstate="print"/>
          <a:srcRect t="13335"/>
          <a:stretch>
            <a:fillRect/>
          </a:stretch>
        </p:blipFill>
        <p:spPr>
          <a:xfrm>
            <a:off x="683568" y="1340768"/>
            <a:ext cx="3600000" cy="2339960"/>
          </a:xfrm>
          <a:prstGeom prst="rect">
            <a:avLst/>
          </a:prstGeom>
        </p:spPr>
      </p:pic>
      <p:pic>
        <p:nvPicPr>
          <p:cNvPr id="5" name="Zástupný symbol pro obrázek 6" descr="400px-Statue_of_Jan_Hus_in_Husinec_in_2011_(3).jpg"/>
          <p:cNvPicPr>
            <a:picLocks noChangeAspect="1"/>
          </p:cNvPicPr>
          <p:nvPr/>
        </p:nvPicPr>
        <p:blipFill>
          <a:blip r:embed="rId3" cstate="print"/>
          <a:srcRect t="8512" b="4954"/>
          <a:stretch>
            <a:fillRect/>
          </a:stretch>
        </p:blipFill>
        <p:spPr>
          <a:xfrm>
            <a:off x="5076056" y="1844824"/>
            <a:ext cx="3384000" cy="4392488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Zástupný symbol pro obrázek 9" descr="800px-Prazsky_rybnik_in_CHKO_Trebonsko_in_summer_2011_(2).jpg"/>
          <p:cNvPicPr>
            <a:picLocks noChangeAspect="1"/>
          </p:cNvPicPr>
          <p:nvPr/>
        </p:nvPicPr>
        <p:blipFill>
          <a:blip r:embed="rId4" cstate="print"/>
          <a:srcRect l="5583" t="16930" r="5583"/>
          <a:stretch>
            <a:fillRect/>
          </a:stretch>
        </p:blipFill>
        <p:spPr>
          <a:xfrm>
            <a:off x="611560" y="4293096"/>
            <a:ext cx="3755876" cy="2340000"/>
          </a:xfrm>
          <a:prstGeom prst="rect">
            <a:avLst/>
          </a:prstGeo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57935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Hoslovice</a:t>
            </a:r>
            <a:r>
              <a:rPr lang="cs-CZ" sz="28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-skanzen, vodní mlýn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800" b="1" u="sng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Schwarzenberský</a:t>
            </a:r>
            <a:endParaRPr lang="cs-CZ" sz="2800" b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</a:t>
            </a:r>
            <a:r>
              <a:rPr lang="cs-CZ" sz="28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plavební kanál</a:t>
            </a:r>
            <a:endParaRPr lang="cs-CZ" sz="2800" b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800px-Pramen_Vltavy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899592" y="908720"/>
            <a:ext cx="4080000" cy="3060000"/>
          </a:xfrm>
          <a:prstGeom prst="rect">
            <a:avLst/>
          </a:prstGeom>
        </p:spPr>
      </p:pic>
      <p:pic>
        <p:nvPicPr>
          <p:cNvPr id="5" name="Zástupný symbol pro obrázek 6" descr="450PX-~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96136" y="548680"/>
            <a:ext cx="2286000" cy="304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Zástupný symbol pro obrázek 8" descr="GuentherZ_2005-04-24_0194_Jeleni_Vrchy_Schwarzenbergkanal_Tunneleingang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16016" y="4077072"/>
            <a:ext cx="3780000" cy="25074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HRADY A ZÁMKY</a:t>
            </a:r>
            <a:endParaRPr lang="cs-CZ" sz="3200" b="1" u="sng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		 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Hluboká		        Červená Lhota</a:t>
            </a:r>
          </a:p>
          <a:p>
            <a:pPr>
              <a:buNone/>
            </a:pPr>
            <a:endParaRPr lang="cs-CZ" sz="28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Kratochvíle		</a:t>
            </a:r>
            <a:r>
              <a:rPr lang="cs-CZ" sz="2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Helfenburk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11" descr="800px-Zamek_hluboka_1_beentree.jpg"/>
          <p:cNvPicPr>
            <a:picLocks noChangeAspect="1"/>
          </p:cNvPicPr>
          <p:nvPr/>
        </p:nvPicPr>
        <p:blipFill>
          <a:blip r:embed="rId2" cstate="print"/>
          <a:srcRect l="83" r="83"/>
          <a:stretch>
            <a:fillRect/>
          </a:stretch>
        </p:blipFill>
        <p:spPr>
          <a:xfrm>
            <a:off x="899592" y="1124744"/>
            <a:ext cx="3216000" cy="2412000"/>
          </a:xfrm>
          <a:prstGeom prst="rect">
            <a:avLst/>
          </a:prstGeom>
        </p:spPr>
      </p:pic>
      <p:pic>
        <p:nvPicPr>
          <p:cNvPr id="5" name="Zástupný symbol pro obrázek 13" descr="800px-Pramen_Vltavy.jpg"/>
          <p:cNvPicPr>
            <a:picLocks noChangeAspect="1"/>
          </p:cNvPicPr>
          <p:nvPr/>
        </p:nvPicPr>
        <p:blipFill>
          <a:blip r:embed="rId3" cstate="print"/>
          <a:srcRect l="5333" r="5333"/>
          <a:stretch>
            <a:fillRect/>
          </a:stretch>
        </p:blipFill>
        <p:spPr>
          <a:xfrm>
            <a:off x="4499992" y="1124744"/>
            <a:ext cx="3264000" cy="2448000"/>
          </a:xfrm>
          <a:prstGeom prst="rect">
            <a:avLst/>
          </a:prstGeom>
        </p:spPr>
      </p:pic>
      <p:pic>
        <p:nvPicPr>
          <p:cNvPr id="7" name="Zástupný symbol pro obrázek 17" descr="800px-Helfenburg_2.jpg"/>
          <p:cNvPicPr>
            <a:picLocks noChangeAspect="1"/>
          </p:cNvPicPr>
          <p:nvPr/>
        </p:nvPicPr>
        <p:blipFill>
          <a:blip r:embed="rId4" cstate="print"/>
          <a:srcRect l="5583" r="5583"/>
          <a:stretch>
            <a:fillRect/>
          </a:stretch>
        </p:blipFill>
        <p:spPr>
          <a:xfrm>
            <a:off x="4572000" y="4149080"/>
            <a:ext cx="3216000" cy="2412000"/>
          </a:xfrm>
          <a:prstGeom prst="rect">
            <a:avLst/>
          </a:prstGeom>
        </p:spPr>
      </p:pic>
      <p:pic>
        <p:nvPicPr>
          <p:cNvPr id="8" name="Zástupný symbol pro obrázek 4" descr="399px-Kratochvile-brana.jpg"/>
          <p:cNvPicPr>
            <a:picLocks noChangeAspect="1"/>
          </p:cNvPicPr>
          <p:nvPr/>
        </p:nvPicPr>
        <p:blipFill>
          <a:blip r:embed="rId5" cstate="print"/>
          <a:srcRect t="5054" r="2032" b="29660"/>
          <a:stretch>
            <a:fillRect/>
          </a:stretch>
        </p:blipFill>
        <p:spPr>
          <a:xfrm>
            <a:off x="1043608" y="4149080"/>
            <a:ext cx="2520280" cy="252135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504056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8568952" cy="561662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RARELIBRA.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10.4.2012].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&lt;http://commons.wikimedia.org/wiki/File:South_Bohemia_districts.png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DUDÍK, Jan,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10.4.2012].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&lt;http://commons.wikimedia.org/wiki/File:Pramen_Vltavy.JPG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CHMEE2.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10.4.2012].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&lt;http://commons.wikimedia.org/wiki/File:Boubinsky_prales_during_NS_Boubinsky_prales_in_summer_2011_(25).JPG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DEZIDOR.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10.4.2012].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&lt;http://commons.wikimedia.org/wiki/File:Lipno2.jpg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PODZEMNIK.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10.4.2012].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&lt;http://commons.wikimedia.org/wiki/File:Ro%C5%BEmberk,_od_v%C3%BDpusti_Adolfka.JPG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NOEBU.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10.4.2012].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&lt;http://commons.wikimedia.org/wiki/File:2006-04-02_Budweis_013.JPG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DBENZHUSER.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10.4.2012].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&lt;http://commons.wikimedia.org/wiki/File:Cesky_Krumlov_01.jpg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KARELJ.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10.4.2012].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&lt;http://commons.wikimedia.org/wiki/File:T%C5%99_z%C3%A1mek_1.jpg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VELÍŠEK, V.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10.4.2012].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&lt;http://commons.wikimedia.org/wiki/File:P%C3%ADsek,_Kamenn%C3%BD_most.jpg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ORTNER, H.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10.4.2012].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&lt;http://commons.wikimedia.org/wiki/File:Jindrichuv_hradec_2.jpg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MILKBREATH.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 [online]. [cit. 10.4.2012].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&lt;http://commons.wikimedia.org/wiki/File:Zizka_tabor_statue.jpg?uselang=cs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JAPO.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 [online]. [cit. 10.4.2012].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&lt;http://commons.wikimedia.org/wiki/File:Strakonice-Rumpal.jpg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LUŠTINEC, V.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 [online]. [cit. 10.4.2012].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&lt;http://commons.wikimedia.org/wiki/File:Cube_sugar_statue_Dacice.jpg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32656"/>
            <a:ext cx="8568952" cy="652534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JAPO.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10.4.2012].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&lt;http://commons.wikimedia.org/wiki/File:JETE9.jpg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DOČEKALOVÁ, V.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10.4.2012].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&lt;http://commons.wikimedia.org/wiki/File:Vylov.JPG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TUURQ.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10.4.2012].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&lt;http://commons.wikimedia.org/wiki/File:Hola%C5%A1ovice09.jpg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CHMEE2.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10.4.2012].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&lt;http://commons.wikimedia.org/wiki/File:Statue_of_Jan_Hus_in_Husinec_in_2011_(3).JPG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CHMEE.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10.4.2012].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&lt;http://commons.wikimedia.org/wiki/File:Prazsky_rybnik_in_CHKO_Trebonsko_in_summer_2011_(2).JPG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PODZEMNIK.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10.4.2012].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&lt;http://commons.wikimedia.org/wiki/File:Vodn%C3%AD_ml%C3%BDn_(Hoslovice),_pohled_od_vchodu.JPG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PODZEMNIK.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10.4.2012].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&lt;http://commons.wikimedia.org/wiki/File:Vodn%C3%AD_ml%C3%BDn_(Hoslovice),_n%C3%A1sypn%C3%BD_ko%C5%A1,_pod_n%C3%ADm_lub_ukr%C3%BDvaj%C3%ADc%C3%AD_ml%C3%BDnsk%C3%A9_kameny.JPG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GUENTHERZ.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10.4.2012].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&lt;http://commons.wikimedia.org/wiki/File:GuentherZ_2005-04-24_0194_Jeleni_Vrchy_Schwarzenbergkanal_Tunneleingang.jpg?uselang=cs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BEENTREE.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10.4.2012].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&lt;http://commons.wikimedia.org/wiki/File:Zamek_hluboka_1_beentree.jpg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RICHENZA.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10.4.2012].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&lt;http://commons.wikimedia.org/wiki/File:057_Z%C3%A1mek_%C4%8Derven%C3%A1_Lhota.Okres_JInd%C5%99ich%C5%AFv_Hradec.%C4%8Cesko..jpg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HLADÍK, Marek.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 [online]. [cit. 10.4.2012].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&lt;http://commons.wikimedia.org/wiki/File:Kratochvile-brana.jpg?uselang=cs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KARELJ.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 [online]. [cit. 10.4.2012].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&lt;http://commons.wikimedia.org/wiki/File:Helfenburg_2.jpg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AUGUSTA, Pavel; HONZÁK, František.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Naše vlast.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2.vyd. Praha: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Slovart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2003. ISBN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80-7209-440-8.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s. 8 – 33.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ŠTECOVÁ, Věra.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Zeměpis Česká republika.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Olomouc: Media DIDA, 2007.  ISBN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80-87055-06-3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s. 28 – 32.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CHALUPA, Petr; ŠTIKOVÁ, Věra.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Vlastivěda 5–Česká republika jako součást Evropy.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Brno: Nová škola, 2004.</a:t>
            </a:r>
          </a:p>
          <a:p>
            <a:pPr>
              <a:buNone/>
            </a:pPr>
            <a:r>
              <a:rPr lang="cs-CZ" sz="1200" smtClean="0">
                <a:latin typeface="Times New Roman" pitchFamily="18" charset="0"/>
                <a:cs typeface="Times New Roman" pitchFamily="18" charset="0"/>
              </a:rPr>
              <a:t>ISBN </a:t>
            </a:r>
            <a:r>
              <a:rPr lang="cs-CZ" sz="1200" smtClean="0">
                <a:latin typeface="Times New Roman" pitchFamily="18" charset="0"/>
                <a:cs typeface="Times New Roman" pitchFamily="18" charset="0"/>
              </a:rPr>
              <a:t>80-7289-059-X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s. 10 – 11.</a:t>
            </a: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785</TotalTime>
  <Words>1029</Words>
  <Application>Microsoft Office PowerPoint</Application>
  <PresentationFormat>Předvádění na obrazovce (4:3)</PresentationFormat>
  <Paragraphs>213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JIHOČESKÝ  KRAJ</vt:lpstr>
      <vt:lpstr>Snímek 3</vt:lpstr>
      <vt:lpstr>POVRCH</vt:lpstr>
      <vt:lpstr>VODSTVO</vt:lpstr>
      <vt:lpstr>ČESKÉ BUDĚJOVICE</vt:lpstr>
      <vt:lpstr>MĚSTA</vt:lpstr>
      <vt:lpstr>Snímek 8</vt:lpstr>
      <vt:lpstr>Snímek 9</vt:lpstr>
      <vt:lpstr>Snímek 10</vt:lpstr>
      <vt:lpstr>PRŮMYSL A ZEMĚDĚLSTVÍ</vt:lpstr>
      <vt:lpstr>ZAJÍMAVOSTI</vt:lpstr>
      <vt:lpstr>Snímek 13</vt:lpstr>
      <vt:lpstr>HRADY A ZÁMKY</vt:lpstr>
      <vt:lpstr>Použité zdroje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Marta</dc:creator>
  <cp:lastModifiedBy>Marta</cp:lastModifiedBy>
  <cp:revision>99</cp:revision>
  <dcterms:created xsi:type="dcterms:W3CDTF">2012-01-31T15:17:05Z</dcterms:created>
  <dcterms:modified xsi:type="dcterms:W3CDTF">2012-07-19T21:43:22Z</dcterms:modified>
</cp:coreProperties>
</file>