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66"/>
    <a:srgbClr val="FF66FF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56" autoAdjust="0"/>
    <p:restoredTop sz="90929"/>
  </p:normalViewPr>
  <p:slideViewPr>
    <p:cSldViewPr>
      <p:cViewPr varScale="1">
        <p:scale>
          <a:sx n="47" d="100"/>
          <a:sy n="47" d="100"/>
        </p:scale>
        <p:origin x="-10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CC4D78-64C1-4ACD-84C3-6308D3A73E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14267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9DC729-A299-466F-886D-CBD91F5E71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013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74B973-3DA7-42FB-A8BB-4E53F56C6F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017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CC39F2-AEFC-49BC-BB91-5596F812F2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3736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B471CF-6776-4B8C-B232-CEB5C083C5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1203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AA37C0-4382-467F-B944-FA36E4B776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055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496F42-3E68-4348-892A-A6746A4C2F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167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CE04B8-84AF-4296-9841-CC7543EEA5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276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526238-4E86-402F-8684-1AD22DF854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5293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7FEFAF-BBF4-4090-8926-3E149DA412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92605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C8DFDE-4D3E-491C-83EB-6D2C8A54EC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51657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122B72-82DB-4F9B-979A-06068B8786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7891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46ABCC-BE4E-4D9B-8465-CA7494D17A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332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1BAB6F25-AB92-4B42-BCFB-3CA2FAD762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VY_32_INOVACE_41A_Převody jednotek délky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2"/>
          <p:cNvSpPr>
            <a:spLocks noGrp="1"/>
          </p:cNvSpPr>
          <p:nvPr>
            <p:ph type="title"/>
          </p:nvPr>
        </p:nvSpPr>
        <p:spPr>
          <a:xfrm>
            <a:off x="755650" y="404813"/>
            <a:ext cx="7700963" cy="720725"/>
          </a:xfrm>
        </p:spPr>
        <p:txBody>
          <a:bodyPr/>
          <a:lstStyle/>
          <a:p>
            <a:r>
              <a:rPr lang="cs-CZ" sz="3600" smtClean="0"/>
              <a:t>Vyjádři v uvedených jednotkách:</a:t>
            </a:r>
          </a:p>
        </p:txBody>
      </p:sp>
      <p:graphicFrame>
        <p:nvGraphicFramePr>
          <p:cNvPr id="15" name="Zástupný symbol pro tabulku 14"/>
          <p:cNvGraphicFramePr>
            <a:graphicFrameLocks noGrp="1"/>
          </p:cNvGraphicFramePr>
          <p:nvPr>
            <p:ph type="tbl" idx="1"/>
          </p:nvPr>
        </p:nvGraphicFramePr>
        <p:xfrm>
          <a:off x="684213" y="1125538"/>
          <a:ext cx="388620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6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SKUPINA        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15 cm =          mm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37 cm =          dm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</a:t>
                      </a:r>
                      <a:r>
                        <a:rPr lang="cs-CZ" sz="2400" baseline="0" dirty="0" smtClean="0"/>
                        <a:t>      </a:t>
                      </a:r>
                      <a:r>
                        <a:rPr lang="cs-CZ" sz="2400" dirty="0" smtClean="0"/>
                        <a:t>679  m  =          km</a:t>
                      </a:r>
                      <a:r>
                        <a:rPr lang="cs-CZ" sz="2400" baseline="0" dirty="0" smtClean="0"/>
                        <a:t> 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1 298 mm =          m  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42,7 dm  =          mm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0,36 km =           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97,1 dm =         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2,8 mm =          dm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0,027</a:t>
                      </a:r>
                      <a:r>
                        <a:rPr lang="cs-CZ" sz="2400" baseline="0" dirty="0" smtClean="0"/>
                        <a:t> m =          cm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0,064 km =          m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2"/>
          <p:cNvSpPr>
            <a:spLocks noGrp="1"/>
          </p:cNvSpPr>
          <p:nvPr>
            <p:ph type="title"/>
          </p:nvPr>
        </p:nvSpPr>
        <p:spPr>
          <a:xfrm>
            <a:off x="827088" y="404813"/>
            <a:ext cx="7629525" cy="503237"/>
          </a:xfrm>
        </p:spPr>
        <p:txBody>
          <a:bodyPr/>
          <a:lstStyle/>
          <a:p>
            <a:r>
              <a:rPr lang="cs-CZ" sz="4000" b="1" smtClean="0">
                <a:solidFill>
                  <a:srgbClr val="7030A0"/>
                </a:solidFill>
              </a:rPr>
              <a:t>KONTROLA:</a:t>
            </a:r>
          </a:p>
        </p:txBody>
      </p:sp>
      <p:graphicFrame>
        <p:nvGraphicFramePr>
          <p:cNvPr id="15" name="Zástupný symbol pro tabulku 14"/>
          <p:cNvGraphicFramePr>
            <a:graphicFrameLocks noGrp="1"/>
          </p:cNvGraphicFramePr>
          <p:nvPr>
            <p:ph type="tbl" idx="1"/>
          </p:nvPr>
        </p:nvGraphicFramePr>
        <p:xfrm>
          <a:off x="684213" y="1052513"/>
          <a:ext cx="388620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6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SKUPINA      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15 cm =  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150</a:t>
                      </a:r>
                      <a:r>
                        <a:rPr lang="cs-CZ" sz="2400" dirty="0" smtClean="0"/>
                        <a:t>  mm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37 cm =  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3,7 </a:t>
                      </a:r>
                      <a:r>
                        <a:rPr lang="cs-CZ" sz="2400" dirty="0" smtClean="0"/>
                        <a:t> dm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</a:t>
                      </a:r>
                      <a:r>
                        <a:rPr lang="cs-CZ" sz="2400" baseline="0" dirty="0" smtClean="0"/>
                        <a:t>      </a:t>
                      </a:r>
                      <a:r>
                        <a:rPr lang="cs-CZ" sz="2400" dirty="0" smtClean="0"/>
                        <a:t>679  m  =  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0,679</a:t>
                      </a:r>
                      <a:r>
                        <a:rPr lang="cs-CZ" sz="2400" dirty="0" smtClean="0"/>
                        <a:t> km</a:t>
                      </a:r>
                      <a:r>
                        <a:rPr lang="cs-CZ" sz="2400" baseline="0" dirty="0" smtClean="0"/>
                        <a:t> 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1 298 mm =  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1,298</a:t>
                      </a:r>
                      <a:r>
                        <a:rPr lang="cs-CZ" sz="2400" dirty="0" smtClean="0"/>
                        <a:t> m  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42,7 dm  =  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4270</a:t>
                      </a:r>
                      <a:r>
                        <a:rPr lang="cs-CZ" sz="2400" dirty="0" smtClean="0"/>
                        <a:t>  mm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0,36 km =   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360</a:t>
                      </a:r>
                      <a:r>
                        <a:rPr lang="cs-CZ" sz="2400" dirty="0" smtClean="0"/>
                        <a:t>  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97,1 dm =  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9,71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2,8 mm =  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0,028</a:t>
                      </a:r>
                      <a:r>
                        <a:rPr lang="cs-CZ" sz="2400" dirty="0" smtClean="0"/>
                        <a:t>  dm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0,027</a:t>
                      </a:r>
                      <a:r>
                        <a:rPr lang="cs-CZ" sz="2400" baseline="0" dirty="0" smtClean="0"/>
                        <a:t> m =    </a:t>
                      </a:r>
                      <a:r>
                        <a:rPr lang="cs-CZ" sz="2400" b="1" baseline="0" dirty="0" smtClean="0">
                          <a:solidFill>
                            <a:srgbClr val="7030A0"/>
                          </a:solidFill>
                        </a:rPr>
                        <a:t>2,7</a:t>
                      </a:r>
                      <a:r>
                        <a:rPr lang="cs-CZ" sz="2400" baseline="0" dirty="0" smtClean="0"/>
                        <a:t> cm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0,064 km =   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64</a:t>
                      </a:r>
                      <a:r>
                        <a:rPr lang="cs-CZ" sz="2400" dirty="0" smtClean="0"/>
                        <a:t> m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137</Words>
  <Application>Microsoft Office PowerPoint</Application>
  <PresentationFormat>Předvádění na obrazovce (4:3)</PresentationFormat>
  <Paragraphs>26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Default Design</vt:lpstr>
      <vt:lpstr>VY_32_INOVACE_41A_Převody jednotek délky</vt:lpstr>
      <vt:lpstr>Vyjádři v uvedených jednotkách:</vt:lpstr>
      <vt:lpstr>KONTROLA: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69</cp:revision>
  <dcterms:created xsi:type="dcterms:W3CDTF">2003-11-19T14:30:33Z</dcterms:created>
  <dcterms:modified xsi:type="dcterms:W3CDTF">2011-05-03T21:45:00Z</dcterms:modified>
</cp:coreProperties>
</file>