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0066"/>
    <a:srgbClr val="FF66FF"/>
    <a:srgbClr val="3333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56" autoAdjust="0"/>
    <p:restoredTop sz="90929"/>
  </p:normalViewPr>
  <p:slideViewPr>
    <p:cSldViewPr>
      <p:cViewPr varScale="1">
        <p:scale>
          <a:sx n="62" d="100"/>
          <a:sy n="62" d="100"/>
        </p:scale>
        <p:origin x="-1548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5EDA84-2686-4699-A547-BFF0F77C3A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97948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7F5D0A-27EB-4E19-8086-696EF452D9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94951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93A5F1-A930-4135-A04E-40A384BD60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81548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C40A17-130D-48AD-8B46-5D7FCD3288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15655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E01D7A-E117-461E-A9F6-75EE86F247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54351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DC1D88-2736-431B-8059-2BE5225F84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14164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3DBDE3-556C-43FC-BD59-CC60555A01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97100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C9767C-9330-4C2F-9B21-A61EF4CE45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63117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CBE5EC-276F-4478-828B-39A8EF2E3E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62594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9EDE37-5425-40A8-9878-62B5208964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825307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2E2610-2251-414F-A357-9999F5A2A2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55760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666BA4-0093-49B7-8226-C775F8F6C7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98760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3066AE-076E-4C3C-B8F3-38B81DB6DF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53066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Times New Roman" charset="0"/>
              </a:defRPr>
            </a:lvl1pPr>
          </a:lstStyle>
          <a:p>
            <a:pPr>
              <a:defRPr/>
            </a:pPr>
            <a:fld id="{DE71AB82-73F6-4AB3-A1C8-7D4E05BB36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VY_32_INOVACE_41B_Převody </a:t>
            </a: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jednotek </a:t>
            </a: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délky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 dirty="0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 dirty="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2"/>
          <p:cNvSpPr>
            <a:spLocks noGrp="1"/>
          </p:cNvSpPr>
          <p:nvPr>
            <p:ph type="title"/>
          </p:nvPr>
        </p:nvSpPr>
        <p:spPr>
          <a:xfrm>
            <a:off x="755650" y="404813"/>
            <a:ext cx="7700963" cy="720725"/>
          </a:xfrm>
        </p:spPr>
        <p:txBody>
          <a:bodyPr/>
          <a:lstStyle/>
          <a:p>
            <a:r>
              <a:rPr lang="cs-CZ" sz="3600" smtClean="0"/>
              <a:t>Vyjádři v uvedených jednotkách:</a:t>
            </a:r>
          </a:p>
        </p:txBody>
      </p:sp>
      <p:graphicFrame>
        <p:nvGraphicFramePr>
          <p:cNvPr id="15" name="Zástupný symbol pro tabulku 14"/>
          <p:cNvGraphicFramePr>
            <a:graphicFrameLocks noGrp="1"/>
          </p:cNvGraphicFramePr>
          <p:nvPr>
            <p:ph type="tbl" idx="1"/>
          </p:nvPr>
        </p:nvGraphicFramePr>
        <p:xfrm>
          <a:off x="684213" y="1125538"/>
          <a:ext cx="3886200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6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SKUPINA        B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 867 m</a:t>
                      </a:r>
                      <a:r>
                        <a:rPr lang="cs-CZ" sz="2400" baseline="0" dirty="0" smtClean="0"/>
                        <a:t> =          km           </a:t>
                      </a:r>
                      <a:r>
                        <a:rPr lang="cs-CZ" sz="2400" dirty="0" smtClean="0"/>
                        <a:t>      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36,7</a:t>
                      </a:r>
                      <a:r>
                        <a:rPr lang="cs-CZ" sz="2400" baseline="0" dirty="0" smtClean="0"/>
                        <a:t> dm =         mm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71,9 dm =          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0,42 km =         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0,052 m =         cm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  16 cm =         mm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0,081 km =          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  49 cm =          dm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7,3</a:t>
                      </a:r>
                      <a:r>
                        <a:rPr lang="cs-CZ" sz="2400" baseline="0" dirty="0" smtClean="0"/>
                        <a:t> mm =         dm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1365</a:t>
                      </a:r>
                      <a:r>
                        <a:rPr lang="cs-CZ" sz="2400" baseline="0" dirty="0" smtClean="0"/>
                        <a:t> mm =         m    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2"/>
          <p:cNvSpPr>
            <a:spLocks noGrp="1"/>
          </p:cNvSpPr>
          <p:nvPr>
            <p:ph type="title"/>
          </p:nvPr>
        </p:nvSpPr>
        <p:spPr>
          <a:xfrm>
            <a:off x="827088" y="404813"/>
            <a:ext cx="7629525" cy="503237"/>
          </a:xfrm>
        </p:spPr>
        <p:txBody>
          <a:bodyPr/>
          <a:lstStyle/>
          <a:p>
            <a:r>
              <a:rPr lang="cs-CZ" sz="4000" b="1" smtClean="0">
                <a:solidFill>
                  <a:srgbClr val="7030A0"/>
                </a:solidFill>
              </a:rPr>
              <a:t>KONTROLA:</a:t>
            </a:r>
          </a:p>
        </p:txBody>
      </p:sp>
      <p:graphicFrame>
        <p:nvGraphicFramePr>
          <p:cNvPr id="15" name="Zástupný symbol pro tabulku 14"/>
          <p:cNvGraphicFramePr>
            <a:graphicFrameLocks noGrp="1"/>
          </p:cNvGraphicFramePr>
          <p:nvPr>
            <p:ph type="tbl" idx="1"/>
          </p:nvPr>
        </p:nvGraphicFramePr>
        <p:xfrm>
          <a:off x="684213" y="1052513"/>
          <a:ext cx="3886200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6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SKUPINA</a:t>
                      </a:r>
                      <a:r>
                        <a:rPr lang="cs-CZ" sz="2400" baseline="0" dirty="0" smtClean="0"/>
                        <a:t>      B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 867 m</a:t>
                      </a:r>
                      <a:r>
                        <a:rPr lang="cs-CZ" sz="2400" baseline="0" dirty="0" smtClean="0"/>
                        <a:t> =   </a:t>
                      </a:r>
                      <a:r>
                        <a:rPr lang="cs-CZ" sz="2400" b="1" baseline="0" dirty="0" smtClean="0">
                          <a:solidFill>
                            <a:srgbClr val="7030A0"/>
                          </a:solidFill>
                        </a:rPr>
                        <a:t>0,867</a:t>
                      </a:r>
                      <a:r>
                        <a:rPr lang="cs-CZ" sz="2400" baseline="0" dirty="0" smtClean="0"/>
                        <a:t> km           </a:t>
                      </a:r>
                      <a:r>
                        <a:rPr lang="cs-CZ" sz="2400" dirty="0" smtClean="0"/>
                        <a:t>      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36,7</a:t>
                      </a:r>
                      <a:r>
                        <a:rPr lang="cs-CZ" sz="2400" baseline="0" dirty="0" smtClean="0"/>
                        <a:t> dm =   </a:t>
                      </a:r>
                      <a:r>
                        <a:rPr lang="cs-CZ" sz="2400" b="1" baseline="0" dirty="0" smtClean="0">
                          <a:solidFill>
                            <a:srgbClr val="7030A0"/>
                          </a:solidFill>
                        </a:rPr>
                        <a:t>3670 </a:t>
                      </a:r>
                      <a:r>
                        <a:rPr lang="cs-CZ" sz="2400" baseline="0" dirty="0" smtClean="0"/>
                        <a:t> mm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71,9 dm =  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7,91</a:t>
                      </a:r>
                      <a:r>
                        <a:rPr lang="cs-CZ" sz="2400" dirty="0" smtClean="0"/>
                        <a:t>  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0,42 km =  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420</a:t>
                      </a:r>
                      <a:r>
                        <a:rPr lang="cs-CZ" sz="2400" dirty="0" smtClean="0"/>
                        <a:t>  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0,052 m =  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5,2</a:t>
                      </a:r>
                      <a:r>
                        <a:rPr lang="cs-CZ" sz="2400" dirty="0" smtClean="0"/>
                        <a:t> cm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  16 cm =  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160</a:t>
                      </a:r>
                      <a:r>
                        <a:rPr lang="cs-CZ" sz="2400" dirty="0" smtClean="0"/>
                        <a:t> mm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0,081 km =  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81</a:t>
                      </a:r>
                      <a:r>
                        <a:rPr lang="cs-CZ" sz="2400" dirty="0" smtClean="0"/>
                        <a:t> 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  49 cm =   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4,9</a:t>
                      </a:r>
                      <a:r>
                        <a:rPr lang="cs-CZ" sz="2400" dirty="0" smtClean="0"/>
                        <a:t> dm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7,3</a:t>
                      </a:r>
                      <a:r>
                        <a:rPr lang="cs-CZ" sz="2400" baseline="0" dirty="0" smtClean="0"/>
                        <a:t> mm =    </a:t>
                      </a:r>
                      <a:r>
                        <a:rPr lang="cs-CZ" sz="2400" b="1" baseline="0" dirty="0" smtClean="0">
                          <a:solidFill>
                            <a:srgbClr val="7030A0"/>
                          </a:solidFill>
                        </a:rPr>
                        <a:t>0,073</a:t>
                      </a:r>
                      <a:r>
                        <a:rPr lang="cs-CZ" sz="2400" baseline="0" dirty="0" smtClean="0"/>
                        <a:t> dm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1365</a:t>
                      </a:r>
                      <a:r>
                        <a:rPr lang="cs-CZ" sz="2400" baseline="0" dirty="0" smtClean="0"/>
                        <a:t> mm =   </a:t>
                      </a:r>
                      <a:r>
                        <a:rPr lang="cs-CZ" sz="2400" b="1" baseline="0" dirty="0" smtClean="0">
                          <a:solidFill>
                            <a:srgbClr val="7030A0"/>
                          </a:solidFill>
                        </a:rPr>
                        <a:t>1,365</a:t>
                      </a:r>
                      <a:r>
                        <a:rPr lang="cs-CZ" sz="2400" baseline="0" dirty="0" smtClean="0"/>
                        <a:t>  m    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240</TotalTime>
  <Words>135</Words>
  <Application>Microsoft Office PowerPoint</Application>
  <PresentationFormat>Předvádění na obrazovce (4:3)</PresentationFormat>
  <Paragraphs>26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Default Design</vt:lpstr>
      <vt:lpstr>VY_32_INOVACE_41B_Převody jednotek délky</vt:lpstr>
      <vt:lpstr>Vyjádři v uvedených jednotkách:</vt:lpstr>
      <vt:lpstr>KONTROLA:</vt:lpstr>
    </vt:vector>
  </TitlesOfParts>
  <Company>7 Z 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expert</cp:lastModifiedBy>
  <cp:revision>70</cp:revision>
  <dcterms:created xsi:type="dcterms:W3CDTF">2003-11-19T14:30:33Z</dcterms:created>
  <dcterms:modified xsi:type="dcterms:W3CDTF">2012-03-06T17:18:23Z</dcterms:modified>
</cp:coreProperties>
</file>