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FF0066"/>
    <a:srgbClr val="FF66FF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56" autoAdjust="0"/>
    <p:restoredTop sz="90929"/>
  </p:normalViewPr>
  <p:slideViewPr>
    <p:cSldViewPr>
      <p:cViewPr varScale="1">
        <p:scale>
          <a:sx n="47" d="100"/>
          <a:sy n="47" d="100"/>
        </p:scale>
        <p:origin x="-10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DA8ED7-CB44-4AB7-8B34-068910501A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8672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07E8EA-0089-4C18-9619-63816FE379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09975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F9FC61-73E9-4B16-889C-8C24D92D8C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621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297EAC-E5D8-44E1-AFBF-5EC178C320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38185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445EA0-135F-48E7-99B2-487C483719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2055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BC3DEF-17B5-461D-95A6-98471BC0C7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86230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E2363B-09F5-463C-8544-F62C888DAB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21266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4D8005-BCEF-4D4D-B676-2BDB00A2E9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91426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90F7AC-704D-4E99-86D6-5F2739D521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76541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FB65DD-302B-4372-BE02-550B44FFA0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65360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B651A7-B057-4916-B31A-3B84AECCD9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34757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07D6D8-60EE-4FB0-8499-962534F010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091708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209B6A-7AD8-4400-9794-78DA2CF610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54487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Times New Roman" charset="0"/>
              </a:defRPr>
            </a:lvl1pPr>
          </a:lstStyle>
          <a:p>
            <a:pPr>
              <a:defRPr/>
            </a:pPr>
            <a:fld id="{F7E5AA15-1396-4AAF-B7A6-3F5EC03D86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VY_32_INOVACE_41C_Převody jednotek délky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2"/>
          <p:cNvSpPr>
            <a:spLocks noGrp="1"/>
          </p:cNvSpPr>
          <p:nvPr>
            <p:ph type="title"/>
          </p:nvPr>
        </p:nvSpPr>
        <p:spPr>
          <a:xfrm>
            <a:off x="755650" y="404813"/>
            <a:ext cx="7700963" cy="720725"/>
          </a:xfrm>
        </p:spPr>
        <p:txBody>
          <a:bodyPr/>
          <a:lstStyle/>
          <a:p>
            <a:r>
              <a:rPr lang="cs-CZ" sz="3600" smtClean="0"/>
              <a:t>Vyjádři v uvedených jednotkách:</a:t>
            </a:r>
          </a:p>
        </p:txBody>
      </p:sp>
      <p:graphicFrame>
        <p:nvGraphicFramePr>
          <p:cNvPr id="15" name="Zástupný symbol pro tabulku 14"/>
          <p:cNvGraphicFramePr>
            <a:graphicFrameLocks noGrp="1"/>
          </p:cNvGraphicFramePr>
          <p:nvPr>
            <p:ph type="tbl" idx="1"/>
          </p:nvPr>
        </p:nvGraphicFramePr>
        <p:xfrm>
          <a:off x="684213" y="1125538"/>
          <a:ext cx="3886200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86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SKUPINA        C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51 cm =          mm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 73 cm =          dm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</a:t>
                      </a:r>
                      <a:r>
                        <a:rPr lang="cs-CZ" sz="2400" baseline="0" dirty="0" smtClean="0"/>
                        <a:t>      76</a:t>
                      </a:r>
                      <a:r>
                        <a:rPr lang="cs-CZ" sz="2400" dirty="0" smtClean="0"/>
                        <a:t>9  m  =          km</a:t>
                      </a:r>
                      <a:r>
                        <a:rPr lang="cs-CZ" sz="2400" baseline="0" dirty="0" smtClean="0"/>
                        <a:t> 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2 189 mm =          m  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24,7 dm  =          mm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0,63 km =           m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79,1 dm =         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dirty="0" smtClean="0"/>
                        <a:t>m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8,2 mm =          dm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0,072</a:t>
                      </a:r>
                      <a:r>
                        <a:rPr lang="cs-CZ" sz="2400" baseline="0" dirty="0" smtClean="0"/>
                        <a:t> m =          cm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0,046 km =          m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2"/>
          <p:cNvSpPr>
            <a:spLocks noGrp="1"/>
          </p:cNvSpPr>
          <p:nvPr>
            <p:ph type="title"/>
          </p:nvPr>
        </p:nvSpPr>
        <p:spPr>
          <a:xfrm>
            <a:off x="827088" y="404813"/>
            <a:ext cx="7629525" cy="503237"/>
          </a:xfrm>
        </p:spPr>
        <p:txBody>
          <a:bodyPr/>
          <a:lstStyle/>
          <a:p>
            <a:r>
              <a:rPr lang="cs-CZ" sz="4000" b="1" smtClean="0">
                <a:solidFill>
                  <a:srgbClr val="7030A0"/>
                </a:solidFill>
              </a:rPr>
              <a:t>KONTROLA:</a:t>
            </a:r>
          </a:p>
        </p:txBody>
      </p:sp>
      <p:graphicFrame>
        <p:nvGraphicFramePr>
          <p:cNvPr id="15" name="Zástupný symbol pro tabulku 14"/>
          <p:cNvGraphicFramePr>
            <a:graphicFrameLocks noGrp="1"/>
          </p:cNvGraphicFramePr>
          <p:nvPr>
            <p:ph type="tbl" idx="1"/>
          </p:nvPr>
        </p:nvGraphicFramePr>
        <p:xfrm>
          <a:off x="684213" y="1052513"/>
          <a:ext cx="3886200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86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 SKUPINA      C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 51 cm =  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510</a:t>
                      </a:r>
                      <a:r>
                        <a:rPr lang="cs-CZ" sz="2400" dirty="0" smtClean="0"/>
                        <a:t>  mm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 73 cm =  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7,3 </a:t>
                      </a:r>
                      <a:r>
                        <a:rPr lang="cs-CZ" sz="2400" dirty="0" smtClean="0"/>
                        <a:t> dm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</a:t>
                      </a:r>
                      <a:r>
                        <a:rPr lang="cs-CZ" sz="2400" baseline="0" dirty="0" smtClean="0"/>
                        <a:t>      76</a:t>
                      </a:r>
                      <a:r>
                        <a:rPr lang="cs-CZ" sz="2400" dirty="0" smtClean="0"/>
                        <a:t>9  m  =  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0,769</a:t>
                      </a:r>
                      <a:r>
                        <a:rPr lang="cs-CZ" sz="2400" dirty="0" smtClean="0"/>
                        <a:t> km</a:t>
                      </a:r>
                      <a:r>
                        <a:rPr lang="cs-CZ" sz="2400" baseline="0" dirty="0" smtClean="0"/>
                        <a:t> 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2 189 mm =  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2,189</a:t>
                      </a:r>
                      <a:r>
                        <a:rPr lang="cs-CZ" sz="2400" dirty="0" smtClean="0"/>
                        <a:t> m  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24,7 dm  =  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2470</a:t>
                      </a:r>
                      <a:r>
                        <a:rPr lang="cs-CZ" sz="2400" dirty="0" smtClean="0"/>
                        <a:t>  mm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0,63 km =   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630</a:t>
                      </a:r>
                      <a:r>
                        <a:rPr lang="cs-CZ" sz="2400" dirty="0" smtClean="0"/>
                        <a:t>  m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79,1 dm =  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7,91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dirty="0" smtClean="0"/>
                        <a:t>m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8,2 mm =  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0,082</a:t>
                      </a:r>
                      <a:r>
                        <a:rPr lang="cs-CZ" sz="2400" dirty="0" smtClean="0"/>
                        <a:t>  dm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0,072</a:t>
                      </a:r>
                      <a:r>
                        <a:rPr lang="cs-CZ" sz="2400" baseline="0" dirty="0" smtClean="0"/>
                        <a:t> m =    </a:t>
                      </a:r>
                      <a:r>
                        <a:rPr lang="cs-CZ" sz="2400" b="1" baseline="0" dirty="0" smtClean="0">
                          <a:solidFill>
                            <a:srgbClr val="7030A0"/>
                          </a:solidFill>
                        </a:rPr>
                        <a:t>7,2</a:t>
                      </a:r>
                      <a:r>
                        <a:rPr lang="cs-CZ" sz="2400" baseline="0" dirty="0" smtClean="0"/>
                        <a:t> cm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0,046 km </a:t>
                      </a:r>
                      <a:r>
                        <a:rPr lang="cs-CZ" sz="2400" smtClean="0"/>
                        <a:t>=    </a:t>
                      </a:r>
                      <a:r>
                        <a:rPr lang="cs-CZ" sz="2400" b="1" smtClean="0">
                          <a:solidFill>
                            <a:srgbClr val="7030A0"/>
                          </a:solidFill>
                        </a:rPr>
                        <a:t>46</a:t>
                      </a:r>
                      <a:r>
                        <a:rPr lang="cs-CZ" sz="2400" smtClean="0"/>
                        <a:t> </a:t>
                      </a:r>
                      <a:r>
                        <a:rPr lang="cs-CZ" sz="2400" dirty="0" smtClean="0"/>
                        <a:t>m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247</TotalTime>
  <Words>137</Words>
  <Application>Microsoft Office PowerPoint</Application>
  <PresentationFormat>Předvádění na obrazovce (4:3)</PresentationFormat>
  <Paragraphs>26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Default Design</vt:lpstr>
      <vt:lpstr>VY_32_INOVACE_41C_Převody jednotek délky</vt:lpstr>
      <vt:lpstr>Vyjádři v uvedených jednotkách:</vt:lpstr>
      <vt:lpstr>KONTROLA:</vt:lpstr>
    </vt:vector>
  </TitlesOfParts>
  <Company>7 Z 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Alena HABISONOVÁ</dc:title>
  <dc:creator>pc9</dc:creator>
  <cp:lastModifiedBy>krejza</cp:lastModifiedBy>
  <cp:revision>73</cp:revision>
  <dcterms:created xsi:type="dcterms:W3CDTF">2003-11-19T14:30:33Z</dcterms:created>
  <dcterms:modified xsi:type="dcterms:W3CDTF">2011-05-03T21:46:01Z</dcterms:modified>
</cp:coreProperties>
</file>