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08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D9978F2-F7A0-46A8-92AC-CFD4FC1FCE8B}" type="doc">
      <dgm:prSet loTypeId="urn:microsoft.com/office/officeart/2005/8/layout/hLis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570BBD3-D78C-4FFA-BA80-6219E299B73F}">
      <dgm:prSet phldrT="[Text]"/>
      <dgm:spPr/>
      <dgm:t>
        <a:bodyPr/>
        <a:lstStyle/>
        <a:p>
          <a:r>
            <a:rPr lang="cs-CZ" b="0" dirty="0" smtClean="0">
              <a:solidFill>
                <a:srgbClr val="FF0000"/>
              </a:solidFill>
              <a:latin typeface="Arial Black" pitchFamily="34" charset="0"/>
            </a:rPr>
            <a:t>1 l</a:t>
          </a:r>
          <a:endParaRPr lang="cs-CZ" b="0" dirty="0">
            <a:solidFill>
              <a:srgbClr val="FF0000"/>
            </a:solidFill>
            <a:latin typeface="Arial Black" pitchFamily="34" charset="0"/>
          </a:endParaRPr>
        </a:p>
      </dgm:t>
    </dgm:pt>
    <dgm:pt modelId="{13CF8FAA-0981-444C-A15B-9D8A39751E57}" type="parTrans" cxnId="{65C7E3BA-F5FB-444A-BCDC-5AC835B3F92C}">
      <dgm:prSet/>
      <dgm:spPr/>
      <dgm:t>
        <a:bodyPr/>
        <a:lstStyle/>
        <a:p>
          <a:endParaRPr lang="cs-CZ" b="0">
            <a:solidFill>
              <a:srgbClr val="0070C0"/>
            </a:solidFill>
            <a:latin typeface="Arial Black" pitchFamily="34" charset="0"/>
          </a:endParaRPr>
        </a:p>
      </dgm:t>
    </dgm:pt>
    <dgm:pt modelId="{841561F8-D641-45DA-9F1B-A2B561AA7628}" type="sibTrans" cxnId="{65C7E3BA-F5FB-444A-BCDC-5AC835B3F92C}">
      <dgm:prSet/>
      <dgm:spPr/>
      <dgm:t>
        <a:bodyPr/>
        <a:lstStyle/>
        <a:p>
          <a:endParaRPr lang="cs-CZ" b="0">
            <a:solidFill>
              <a:srgbClr val="0070C0"/>
            </a:solidFill>
            <a:latin typeface="Arial Black" pitchFamily="34" charset="0"/>
          </a:endParaRPr>
        </a:p>
      </dgm:t>
    </dgm:pt>
    <dgm:pt modelId="{016986D0-C3ED-416F-A5F5-6D4EB2EC9B96}">
      <dgm:prSet phldrT="[Text]"/>
      <dgm:spPr/>
      <dgm:t>
        <a:bodyPr/>
        <a:lstStyle/>
        <a:p>
          <a:r>
            <a:rPr lang="cs-CZ" b="0" dirty="0" smtClean="0">
              <a:solidFill>
                <a:srgbClr val="0070C0"/>
              </a:solidFill>
              <a:latin typeface="Arial Black" pitchFamily="34" charset="0"/>
            </a:rPr>
            <a:t>10</a:t>
          </a:r>
        </a:p>
        <a:p>
          <a:r>
            <a:rPr lang="cs-CZ" b="0" dirty="0" smtClean="0">
              <a:solidFill>
                <a:srgbClr val="0070C0"/>
              </a:solidFill>
              <a:latin typeface="Arial Black" pitchFamily="34" charset="0"/>
            </a:rPr>
            <a:t>dl</a:t>
          </a:r>
          <a:endParaRPr lang="cs-CZ" b="0" dirty="0">
            <a:solidFill>
              <a:srgbClr val="0070C0"/>
            </a:solidFill>
            <a:latin typeface="Arial Black" pitchFamily="34" charset="0"/>
          </a:endParaRPr>
        </a:p>
      </dgm:t>
    </dgm:pt>
    <dgm:pt modelId="{CACECC41-511A-44E6-91F4-20E7EE8F3C68}" type="parTrans" cxnId="{4F6299DB-394A-4012-A69F-0F62D07F2A98}">
      <dgm:prSet/>
      <dgm:spPr/>
      <dgm:t>
        <a:bodyPr/>
        <a:lstStyle/>
        <a:p>
          <a:endParaRPr lang="cs-CZ" b="0">
            <a:solidFill>
              <a:srgbClr val="0070C0"/>
            </a:solidFill>
            <a:latin typeface="Arial Black" pitchFamily="34" charset="0"/>
          </a:endParaRPr>
        </a:p>
      </dgm:t>
    </dgm:pt>
    <dgm:pt modelId="{488D75A7-6FF9-4295-8A31-46750D49C2E8}" type="sibTrans" cxnId="{4F6299DB-394A-4012-A69F-0F62D07F2A98}">
      <dgm:prSet/>
      <dgm:spPr/>
      <dgm:t>
        <a:bodyPr/>
        <a:lstStyle/>
        <a:p>
          <a:endParaRPr lang="cs-CZ" b="0">
            <a:solidFill>
              <a:srgbClr val="0070C0"/>
            </a:solidFill>
            <a:latin typeface="Arial Black" pitchFamily="34" charset="0"/>
          </a:endParaRPr>
        </a:p>
      </dgm:t>
    </dgm:pt>
    <dgm:pt modelId="{5041F5A2-9146-4562-943F-92AC5BF1F566}">
      <dgm:prSet phldrT="[Text]"/>
      <dgm:spPr/>
      <dgm:t>
        <a:bodyPr/>
        <a:lstStyle/>
        <a:p>
          <a:r>
            <a:rPr lang="cs-CZ" b="0" dirty="0" smtClean="0">
              <a:solidFill>
                <a:srgbClr val="0070C0"/>
              </a:solidFill>
              <a:latin typeface="Arial Black" pitchFamily="34" charset="0"/>
            </a:rPr>
            <a:t>100</a:t>
          </a:r>
        </a:p>
        <a:p>
          <a:r>
            <a:rPr lang="cs-CZ" b="0" dirty="0" smtClean="0">
              <a:solidFill>
                <a:srgbClr val="0070C0"/>
              </a:solidFill>
              <a:latin typeface="Arial Black" pitchFamily="34" charset="0"/>
            </a:rPr>
            <a:t>cl</a:t>
          </a:r>
          <a:endParaRPr lang="cs-CZ" b="0" dirty="0">
            <a:solidFill>
              <a:srgbClr val="0070C0"/>
            </a:solidFill>
            <a:latin typeface="Arial Black" pitchFamily="34" charset="0"/>
          </a:endParaRPr>
        </a:p>
      </dgm:t>
    </dgm:pt>
    <dgm:pt modelId="{5578A350-9E30-4D31-A9F5-58917BFC0A04}" type="parTrans" cxnId="{9F395610-0AE1-4DD9-9F52-9563F8BC9B70}">
      <dgm:prSet/>
      <dgm:spPr/>
      <dgm:t>
        <a:bodyPr/>
        <a:lstStyle/>
        <a:p>
          <a:endParaRPr lang="cs-CZ" b="0">
            <a:solidFill>
              <a:srgbClr val="0070C0"/>
            </a:solidFill>
            <a:latin typeface="Arial Black" pitchFamily="34" charset="0"/>
          </a:endParaRPr>
        </a:p>
      </dgm:t>
    </dgm:pt>
    <dgm:pt modelId="{F9F75242-FA5F-4989-A7B6-A3470BC1F2BA}" type="sibTrans" cxnId="{9F395610-0AE1-4DD9-9F52-9563F8BC9B70}">
      <dgm:prSet/>
      <dgm:spPr/>
      <dgm:t>
        <a:bodyPr/>
        <a:lstStyle/>
        <a:p>
          <a:endParaRPr lang="cs-CZ" b="0">
            <a:solidFill>
              <a:srgbClr val="0070C0"/>
            </a:solidFill>
            <a:latin typeface="Arial Black" pitchFamily="34" charset="0"/>
          </a:endParaRPr>
        </a:p>
      </dgm:t>
    </dgm:pt>
    <dgm:pt modelId="{43BBDC6C-40DC-4185-BE4B-AC43116E8714}">
      <dgm:prSet phldrT="[Text]"/>
      <dgm:spPr/>
      <dgm:t>
        <a:bodyPr/>
        <a:lstStyle/>
        <a:p>
          <a:r>
            <a:rPr lang="cs-CZ" b="0" dirty="0" smtClean="0">
              <a:solidFill>
                <a:srgbClr val="0070C0"/>
              </a:solidFill>
              <a:latin typeface="Arial Black" pitchFamily="34" charset="0"/>
            </a:rPr>
            <a:t>1 000</a:t>
          </a:r>
        </a:p>
        <a:p>
          <a:r>
            <a:rPr lang="cs-CZ" b="0" dirty="0" smtClean="0">
              <a:solidFill>
                <a:srgbClr val="0070C0"/>
              </a:solidFill>
              <a:latin typeface="Arial Black" pitchFamily="34" charset="0"/>
            </a:rPr>
            <a:t>ml</a:t>
          </a:r>
          <a:endParaRPr lang="cs-CZ" b="0" dirty="0">
            <a:solidFill>
              <a:srgbClr val="0070C0"/>
            </a:solidFill>
            <a:latin typeface="Arial Black" pitchFamily="34" charset="0"/>
          </a:endParaRPr>
        </a:p>
      </dgm:t>
    </dgm:pt>
    <dgm:pt modelId="{83867B66-A290-4B7C-8784-6D7ED67B3D3C}" type="parTrans" cxnId="{763F1624-BD0A-4B54-9741-C1987966B130}">
      <dgm:prSet/>
      <dgm:spPr/>
      <dgm:t>
        <a:bodyPr/>
        <a:lstStyle/>
        <a:p>
          <a:endParaRPr lang="cs-CZ" b="0">
            <a:solidFill>
              <a:srgbClr val="0070C0"/>
            </a:solidFill>
            <a:latin typeface="Arial Black" pitchFamily="34" charset="0"/>
          </a:endParaRPr>
        </a:p>
      </dgm:t>
    </dgm:pt>
    <dgm:pt modelId="{944E85BC-F381-4E11-A751-0B73603BFCB3}" type="sibTrans" cxnId="{763F1624-BD0A-4B54-9741-C1987966B130}">
      <dgm:prSet/>
      <dgm:spPr/>
      <dgm:t>
        <a:bodyPr/>
        <a:lstStyle/>
        <a:p>
          <a:endParaRPr lang="cs-CZ" b="0">
            <a:solidFill>
              <a:srgbClr val="0070C0"/>
            </a:solidFill>
            <a:latin typeface="Arial Black" pitchFamily="34" charset="0"/>
          </a:endParaRPr>
        </a:p>
      </dgm:t>
    </dgm:pt>
    <dgm:pt modelId="{AC3BAD73-9285-4A3A-AC2A-4DE6FD5F4CF8}" type="pres">
      <dgm:prSet presAssocID="{5D9978F2-F7A0-46A8-92AC-CFD4FC1FCE8B}" presName="composite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F3D8E71-9FFA-40A3-912C-4B6E7115A719}" type="pres">
      <dgm:prSet presAssocID="{B570BBD3-D78C-4FFA-BA80-6219E299B73F}" presName="roof" presStyleLbl="dkBgShp" presStyleIdx="0" presStyleCnt="2"/>
      <dgm:spPr/>
      <dgm:t>
        <a:bodyPr/>
        <a:lstStyle/>
        <a:p>
          <a:endParaRPr lang="cs-CZ"/>
        </a:p>
      </dgm:t>
    </dgm:pt>
    <dgm:pt modelId="{DAD0AD54-EBCC-44F6-9452-F7DFD69488DA}" type="pres">
      <dgm:prSet presAssocID="{B570BBD3-D78C-4FFA-BA80-6219E299B73F}" presName="pillars" presStyleCnt="0"/>
      <dgm:spPr/>
    </dgm:pt>
    <dgm:pt modelId="{109A87D9-4FD2-478A-A043-3710308F0D19}" type="pres">
      <dgm:prSet presAssocID="{B570BBD3-D78C-4FFA-BA80-6219E299B73F}" presName="pillar1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EC9A7C1-2E3F-46CC-8485-960E46D7B4BC}" type="pres">
      <dgm:prSet presAssocID="{5041F5A2-9146-4562-943F-92AC5BF1F566}" presName="pillarX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8D52AE6-60B7-4E3F-85D7-0F88214369F7}" type="pres">
      <dgm:prSet presAssocID="{43BBDC6C-40DC-4185-BE4B-AC43116E8714}" presName="pillarX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05580E-4D39-44A4-9A47-1EED3DA0B2C3}" type="pres">
      <dgm:prSet presAssocID="{B570BBD3-D78C-4FFA-BA80-6219E299B73F}" presName="base" presStyleLbl="dkBgShp" presStyleIdx="1" presStyleCnt="2"/>
      <dgm:spPr/>
    </dgm:pt>
  </dgm:ptLst>
  <dgm:cxnLst>
    <dgm:cxn modelId="{8C5103EF-B006-4460-B00B-A666A31168B7}" type="presOf" srcId="{B570BBD3-D78C-4FFA-BA80-6219E299B73F}" destId="{CF3D8E71-9FFA-40A3-912C-4B6E7115A719}" srcOrd="0" destOrd="0" presId="urn:microsoft.com/office/officeart/2005/8/layout/hList3"/>
    <dgm:cxn modelId="{4F6299DB-394A-4012-A69F-0F62D07F2A98}" srcId="{B570BBD3-D78C-4FFA-BA80-6219E299B73F}" destId="{016986D0-C3ED-416F-A5F5-6D4EB2EC9B96}" srcOrd="0" destOrd="0" parTransId="{CACECC41-511A-44E6-91F4-20E7EE8F3C68}" sibTransId="{488D75A7-6FF9-4295-8A31-46750D49C2E8}"/>
    <dgm:cxn modelId="{763F1624-BD0A-4B54-9741-C1987966B130}" srcId="{B570BBD3-D78C-4FFA-BA80-6219E299B73F}" destId="{43BBDC6C-40DC-4185-BE4B-AC43116E8714}" srcOrd="2" destOrd="0" parTransId="{83867B66-A290-4B7C-8784-6D7ED67B3D3C}" sibTransId="{944E85BC-F381-4E11-A751-0B73603BFCB3}"/>
    <dgm:cxn modelId="{65C7E3BA-F5FB-444A-BCDC-5AC835B3F92C}" srcId="{5D9978F2-F7A0-46A8-92AC-CFD4FC1FCE8B}" destId="{B570BBD3-D78C-4FFA-BA80-6219E299B73F}" srcOrd="0" destOrd="0" parTransId="{13CF8FAA-0981-444C-A15B-9D8A39751E57}" sibTransId="{841561F8-D641-45DA-9F1B-A2B561AA7628}"/>
    <dgm:cxn modelId="{9F395610-0AE1-4DD9-9F52-9563F8BC9B70}" srcId="{B570BBD3-D78C-4FFA-BA80-6219E299B73F}" destId="{5041F5A2-9146-4562-943F-92AC5BF1F566}" srcOrd="1" destOrd="0" parTransId="{5578A350-9E30-4D31-A9F5-58917BFC0A04}" sibTransId="{F9F75242-FA5F-4989-A7B6-A3470BC1F2BA}"/>
    <dgm:cxn modelId="{EBEC4281-E460-4EC3-A275-783F1739E92C}" type="presOf" srcId="{5041F5A2-9146-4562-943F-92AC5BF1F566}" destId="{BEC9A7C1-2E3F-46CC-8485-960E46D7B4BC}" srcOrd="0" destOrd="0" presId="urn:microsoft.com/office/officeart/2005/8/layout/hList3"/>
    <dgm:cxn modelId="{40868E29-F46A-40C5-96C9-E6B343C3240D}" type="presOf" srcId="{43BBDC6C-40DC-4185-BE4B-AC43116E8714}" destId="{88D52AE6-60B7-4E3F-85D7-0F88214369F7}" srcOrd="0" destOrd="0" presId="urn:microsoft.com/office/officeart/2005/8/layout/hList3"/>
    <dgm:cxn modelId="{30F55338-44C9-4533-9701-B28A5582E669}" type="presOf" srcId="{5D9978F2-F7A0-46A8-92AC-CFD4FC1FCE8B}" destId="{AC3BAD73-9285-4A3A-AC2A-4DE6FD5F4CF8}" srcOrd="0" destOrd="0" presId="urn:microsoft.com/office/officeart/2005/8/layout/hList3"/>
    <dgm:cxn modelId="{2BBAC555-6D81-4329-B203-57EEB22B5EAE}" type="presOf" srcId="{016986D0-C3ED-416F-A5F5-6D4EB2EC9B96}" destId="{109A87D9-4FD2-478A-A043-3710308F0D19}" srcOrd="0" destOrd="0" presId="urn:microsoft.com/office/officeart/2005/8/layout/hList3"/>
    <dgm:cxn modelId="{1A4976B9-7153-4A49-953A-24D21D923FE1}" type="presParOf" srcId="{AC3BAD73-9285-4A3A-AC2A-4DE6FD5F4CF8}" destId="{CF3D8E71-9FFA-40A3-912C-4B6E7115A719}" srcOrd="0" destOrd="0" presId="urn:microsoft.com/office/officeart/2005/8/layout/hList3"/>
    <dgm:cxn modelId="{683693F8-E74A-444F-BEA0-A753731F9382}" type="presParOf" srcId="{AC3BAD73-9285-4A3A-AC2A-4DE6FD5F4CF8}" destId="{DAD0AD54-EBCC-44F6-9452-F7DFD69488DA}" srcOrd="1" destOrd="0" presId="urn:microsoft.com/office/officeart/2005/8/layout/hList3"/>
    <dgm:cxn modelId="{D6A915A4-690F-47F3-BD69-F4A53A3FC342}" type="presParOf" srcId="{DAD0AD54-EBCC-44F6-9452-F7DFD69488DA}" destId="{109A87D9-4FD2-478A-A043-3710308F0D19}" srcOrd="0" destOrd="0" presId="urn:microsoft.com/office/officeart/2005/8/layout/hList3"/>
    <dgm:cxn modelId="{7524B4C0-4FA7-403B-AC65-26B128B2AFD6}" type="presParOf" srcId="{DAD0AD54-EBCC-44F6-9452-F7DFD69488DA}" destId="{BEC9A7C1-2E3F-46CC-8485-960E46D7B4BC}" srcOrd="1" destOrd="0" presId="urn:microsoft.com/office/officeart/2005/8/layout/hList3"/>
    <dgm:cxn modelId="{59537228-B7AE-4AC5-8A86-C1C98AD3CB3C}" type="presParOf" srcId="{DAD0AD54-EBCC-44F6-9452-F7DFD69488DA}" destId="{88D52AE6-60B7-4E3F-85D7-0F88214369F7}" srcOrd="2" destOrd="0" presId="urn:microsoft.com/office/officeart/2005/8/layout/hList3"/>
    <dgm:cxn modelId="{C8E83FFF-4675-4B64-9CC5-7444FC683EFA}" type="presParOf" srcId="{AC3BAD73-9285-4A3A-AC2A-4DE6FD5F4CF8}" destId="{9A05580E-4D39-44A4-9A47-1EED3DA0B2C3}" srcOrd="2" destOrd="0" presId="urn:microsoft.com/office/officeart/2005/8/layout/hLis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D9978F2-F7A0-46A8-92AC-CFD4FC1FCE8B}" type="doc">
      <dgm:prSet loTypeId="urn:microsoft.com/office/officeart/2005/8/layout/hLis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570BBD3-D78C-4FFA-BA80-6219E299B73F}">
      <dgm:prSet phldrT="[Text]"/>
      <dgm:spPr/>
      <dgm:t>
        <a:bodyPr/>
        <a:lstStyle/>
        <a:p>
          <a:r>
            <a:rPr lang="cs-CZ" b="0" dirty="0" smtClean="0">
              <a:solidFill>
                <a:srgbClr val="FF0000"/>
              </a:solidFill>
              <a:latin typeface="Arial Black" pitchFamily="34" charset="0"/>
            </a:rPr>
            <a:t>1 dl</a:t>
          </a:r>
          <a:endParaRPr lang="cs-CZ" b="0" dirty="0">
            <a:solidFill>
              <a:srgbClr val="FF0000"/>
            </a:solidFill>
            <a:latin typeface="Arial Black" pitchFamily="34" charset="0"/>
          </a:endParaRPr>
        </a:p>
      </dgm:t>
    </dgm:pt>
    <dgm:pt modelId="{13CF8FAA-0981-444C-A15B-9D8A39751E57}" type="parTrans" cxnId="{65C7E3BA-F5FB-444A-BCDC-5AC835B3F92C}">
      <dgm:prSet/>
      <dgm:spPr/>
      <dgm:t>
        <a:bodyPr/>
        <a:lstStyle/>
        <a:p>
          <a:endParaRPr lang="cs-CZ" b="0">
            <a:solidFill>
              <a:srgbClr val="0070C0"/>
            </a:solidFill>
            <a:latin typeface="Arial Black" pitchFamily="34" charset="0"/>
          </a:endParaRPr>
        </a:p>
      </dgm:t>
    </dgm:pt>
    <dgm:pt modelId="{841561F8-D641-45DA-9F1B-A2B561AA7628}" type="sibTrans" cxnId="{65C7E3BA-F5FB-444A-BCDC-5AC835B3F92C}">
      <dgm:prSet/>
      <dgm:spPr/>
      <dgm:t>
        <a:bodyPr/>
        <a:lstStyle/>
        <a:p>
          <a:endParaRPr lang="cs-CZ" b="0">
            <a:solidFill>
              <a:srgbClr val="0070C0"/>
            </a:solidFill>
            <a:latin typeface="Arial Black" pitchFamily="34" charset="0"/>
          </a:endParaRPr>
        </a:p>
      </dgm:t>
    </dgm:pt>
    <dgm:pt modelId="{016986D0-C3ED-416F-A5F5-6D4EB2EC9B96}">
      <dgm:prSet phldrT="[Text]"/>
      <dgm:spPr/>
      <dgm:t>
        <a:bodyPr/>
        <a:lstStyle/>
        <a:p>
          <a:r>
            <a:rPr lang="cs-CZ" b="0" dirty="0" smtClean="0">
              <a:solidFill>
                <a:srgbClr val="0070C0"/>
              </a:solidFill>
              <a:latin typeface="Arial Black" pitchFamily="34" charset="0"/>
            </a:rPr>
            <a:t>10</a:t>
          </a:r>
        </a:p>
        <a:p>
          <a:r>
            <a:rPr lang="cs-CZ" b="0" dirty="0" smtClean="0">
              <a:solidFill>
                <a:srgbClr val="0070C0"/>
              </a:solidFill>
              <a:latin typeface="Arial Black" pitchFamily="34" charset="0"/>
            </a:rPr>
            <a:t>cl</a:t>
          </a:r>
          <a:endParaRPr lang="cs-CZ" b="0" dirty="0">
            <a:solidFill>
              <a:srgbClr val="0070C0"/>
            </a:solidFill>
            <a:latin typeface="Arial Black" pitchFamily="34" charset="0"/>
          </a:endParaRPr>
        </a:p>
      </dgm:t>
    </dgm:pt>
    <dgm:pt modelId="{CACECC41-511A-44E6-91F4-20E7EE8F3C68}" type="parTrans" cxnId="{4F6299DB-394A-4012-A69F-0F62D07F2A98}">
      <dgm:prSet/>
      <dgm:spPr/>
      <dgm:t>
        <a:bodyPr/>
        <a:lstStyle/>
        <a:p>
          <a:endParaRPr lang="cs-CZ" b="0">
            <a:solidFill>
              <a:srgbClr val="0070C0"/>
            </a:solidFill>
            <a:latin typeface="Arial Black" pitchFamily="34" charset="0"/>
          </a:endParaRPr>
        </a:p>
      </dgm:t>
    </dgm:pt>
    <dgm:pt modelId="{488D75A7-6FF9-4295-8A31-46750D49C2E8}" type="sibTrans" cxnId="{4F6299DB-394A-4012-A69F-0F62D07F2A98}">
      <dgm:prSet/>
      <dgm:spPr/>
      <dgm:t>
        <a:bodyPr/>
        <a:lstStyle/>
        <a:p>
          <a:endParaRPr lang="cs-CZ" b="0">
            <a:solidFill>
              <a:srgbClr val="0070C0"/>
            </a:solidFill>
            <a:latin typeface="Arial Black" pitchFamily="34" charset="0"/>
          </a:endParaRPr>
        </a:p>
      </dgm:t>
    </dgm:pt>
    <dgm:pt modelId="{5041F5A2-9146-4562-943F-92AC5BF1F566}">
      <dgm:prSet phldrT="[Text]"/>
      <dgm:spPr/>
      <dgm:t>
        <a:bodyPr/>
        <a:lstStyle/>
        <a:p>
          <a:r>
            <a:rPr lang="cs-CZ" b="0" dirty="0" smtClean="0">
              <a:solidFill>
                <a:srgbClr val="0070C0"/>
              </a:solidFill>
              <a:latin typeface="Arial Black" pitchFamily="34" charset="0"/>
            </a:rPr>
            <a:t>100</a:t>
          </a:r>
        </a:p>
        <a:p>
          <a:r>
            <a:rPr lang="cs-CZ" b="0" dirty="0" smtClean="0">
              <a:solidFill>
                <a:srgbClr val="0070C0"/>
              </a:solidFill>
              <a:latin typeface="Arial Black" pitchFamily="34" charset="0"/>
            </a:rPr>
            <a:t>ml</a:t>
          </a:r>
          <a:endParaRPr lang="cs-CZ" b="0" dirty="0">
            <a:solidFill>
              <a:srgbClr val="0070C0"/>
            </a:solidFill>
            <a:latin typeface="Arial Black" pitchFamily="34" charset="0"/>
          </a:endParaRPr>
        </a:p>
      </dgm:t>
    </dgm:pt>
    <dgm:pt modelId="{5578A350-9E30-4D31-A9F5-58917BFC0A04}" type="parTrans" cxnId="{9F395610-0AE1-4DD9-9F52-9563F8BC9B70}">
      <dgm:prSet/>
      <dgm:spPr/>
      <dgm:t>
        <a:bodyPr/>
        <a:lstStyle/>
        <a:p>
          <a:endParaRPr lang="cs-CZ" b="0">
            <a:solidFill>
              <a:srgbClr val="0070C0"/>
            </a:solidFill>
            <a:latin typeface="Arial Black" pitchFamily="34" charset="0"/>
          </a:endParaRPr>
        </a:p>
      </dgm:t>
    </dgm:pt>
    <dgm:pt modelId="{F9F75242-FA5F-4989-A7B6-A3470BC1F2BA}" type="sibTrans" cxnId="{9F395610-0AE1-4DD9-9F52-9563F8BC9B70}">
      <dgm:prSet/>
      <dgm:spPr/>
      <dgm:t>
        <a:bodyPr/>
        <a:lstStyle/>
        <a:p>
          <a:endParaRPr lang="cs-CZ" b="0">
            <a:solidFill>
              <a:srgbClr val="0070C0"/>
            </a:solidFill>
            <a:latin typeface="Arial Black" pitchFamily="34" charset="0"/>
          </a:endParaRPr>
        </a:p>
      </dgm:t>
    </dgm:pt>
    <dgm:pt modelId="{AC3BAD73-9285-4A3A-AC2A-4DE6FD5F4CF8}" type="pres">
      <dgm:prSet presAssocID="{5D9978F2-F7A0-46A8-92AC-CFD4FC1FCE8B}" presName="composite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F3D8E71-9FFA-40A3-912C-4B6E7115A719}" type="pres">
      <dgm:prSet presAssocID="{B570BBD3-D78C-4FFA-BA80-6219E299B73F}" presName="roof" presStyleLbl="dkBgShp" presStyleIdx="0" presStyleCnt="2"/>
      <dgm:spPr/>
      <dgm:t>
        <a:bodyPr/>
        <a:lstStyle/>
        <a:p>
          <a:endParaRPr lang="cs-CZ"/>
        </a:p>
      </dgm:t>
    </dgm:pt>
    <dgm:pt modelId="{DAD0AD54-EBCC-44F6-9452-F7DFD69488DA}" type="pres">
      <dgm:prSet presAssocID="{B570BBD3-D78C-4FFA-BA80-6219E299B73F}" presName="pillars" presStyleCnt="0"/>
      <dgm:spPr/>
    </dgm:pt>
    <dgm:pt modelId="{109A87D9-4FD2-478A-A043-3710308F0D19}" type="pres">
      <dgm:prSet presAssocID="{B570BBD3-D78C-4FFA-BA80-6219E299B73F}" presName="pillar1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EC9A7C1-2E3F-46CC-8485-960E46D7B4BC}" type="pres">
      <dgm:prSet presAssocID="{5041F5A2-9146-4562-943F-92AC5BF1F566}" presName="pillarX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05580E-4D39-44A4-9A47-1EED3DA0B2C3}" type="pres">
      <dgm:prSet presAssocID="{B570BBD3-D78C-4FFA-BA80-6219E299B73F}" presName="base" presStyleLbl="dkBgShp" presStyleIdx="1" presStyleCnt="2"/>
      <dgm:spPr/>
    </dgm:pt>
  </dgm:ptLst>
  <dgm:cxnLst>
    <dgm:cxn modelId="{4F6299DB-394A-4012-A69F-0F62D07F2A98}" srcId="{B570BBD3-D78C-4FFA-BA80-6219E299B73F}" destId="{016986D0-C3ED-416F-A5F5-6D4EB2EC9B96}" srcOrd="0" destOrd="0" parTransId="{CACECC41-511A-44E6-91F4-20E7EE8F3C68}" sibTransId="{488D75A7-6FF9-4295-8A31-46750D49C2E8}"/>
    <dgm:cxn modelId="{65C7E3BA-F5FB-444A-BCDC-5AC835B3F92C}" srcId="{5D9978F2-F7A0-46A8-92AC-CFD4FC1FCE8B}" destId="{B570BBD3-D78C-4FFA-BA80-6219E299B73F}" srcOrd="0" destOrd="0" parTransId="{13CF8FAA-0981-444C-A15B-9D8A39751E57}" sibTransId="{841561F8-D641-45DA-9F1B-A2B561AA7628}"/>
    <dgm:cxn modelId="{9F395610-0AE1-4DD9-9F52-9563F8BC9B70}" srcId="{B570BBD3-D78C-4FFA-BA80-6219E299B73F}" destId="{5041F5A2-9146-4562-943F-92AC5BF1F566}" srcOrd="1" destOrd="0" parTransId="{5578A350-9E30-4D31-A9F5-58917BFC0A04}" sibTransId="{F9F75242-FA5F-4989-A7B6-A3470BC1F2BA}"/>
    <dgm:cxn modelId="{66D5F4AA-A436-414C-8AB8-16C1B37E9459}" type="presOf" srcId="{5041F5A2-9146-4562-943F-92AC5BF1F566}" destId="{BEC9A7C1-2E3F-46CC-8485-960E46D7B4BC}" srcOrd="0" destOrd="0" presId="urn:microsoft.com/office/officeart/2005/8/layout/hList3"/>
    <dgm:cxn modelId="{6AB31007-1455-4D37-8A9C-F38AD3E9243D}" type="presOf" srcId="{5D9978F2-F7A0-46A8-92AC-CFD4FC1FCE8B}" destId="{AC3BAD73-9285-4A3A-AC2A-4DE6FD5F4CF8}" srcOrd="0" destOrd="0" presId="urn:microsoft.com/office/officeart/2005/8/layout/hList3"/>
    <dgm:cxn modelId="{56016E89-C840-4178-9971-487751AD7274}" type="presOf" srcId="{B570BBD3-D78C-4FFA-BA80-6219E299B73F}" destId="{CF3D8E71-9FFA-40A3-912C-4B6E7115A719}" srcOrd="0" destOrd="0" presId="urn:microsoft.com/office/officeart/2005/8/layout/hList3"/>
    <dgm:cxn modelId="{61ECD217-23CA-4570-8AE4-430741DF4B5C}" type="presOf" srcId="{016986D0-C3ED-416F-A5F5-6D4EB2EC9B96}" destId="{109A87D9-4FD2-478A-A043-3710308F0D19}" srcOrd="0" destOrd="0" presId="urn:microsoft.com/office/officeart/2005/8/layout/hList3"/>
    <dgm:cxn modelId="{4FE43B9E-2F76-44C8-BA50-E4D6A2AF0D8C}" type="presParOf" srcId="{AC3BAD73-9285-4A3A-AC2A-4DE6FD5F4CF8}" destId="{CF3D8E71-9FFA-40A3-912C-4B6E7115A719}" srcOrd="0" destOrd="0" presId="urn:microsoft.com/office/officeart/2005/8/layout/hList3"/>
    <dgm:cxn modelId="{8728CF60-9572-41C2-98D4-783265F0E11E}" type="presParOf" srcId="{AC3BAD73-9285-4A3A-AC2A-4DE6FD5F4CF8}" destId="{DAD0AD54-EBCC-44F6-9452-F7DFD69488DA}" srcOrd="1" destOrd="0" presId="urn:microsoft.com/office/officeart/2005/8/layout/hList3"/>
    <dgm:cxn modelId="{B911C1C8-AFC3-4659-A30F-826BF3CB8A43}" type="presParOf" srcId="{DAD0AD54-EBCC-44F6-9452-F7DFD69488DA}" destId="{109A87D9-4FD2-478A-A043-3710308F0D19}" srcOrd="0" destOrd="0" presId="urn:microsoft.com/office/officeart/2005/8/layout/hList3"/>
    <dgm:cxn modelId="{E8F6108B-6B27-4AB2-9F8B-0F15F0D38B51}" type="presParOf" srcId="{DAD0AD54-EBCC-44F6-9452-F7DFD69488DA}" destId="{BEC9A7C1-2E3F-46CC-8485-960E46D7B4BC}" srcOrd="1" destOrd="0" presId="urn:microsoft.com/office/officeart/2005/8/layout/hList3"/>
    <dgm:cxn modelId="{BAA0FE61-4E3C-42B0-860D-50CBF468EBE4}" type="presParOf" srcId="{AC3BAD73-9285-4A3A-AC2A-4DE6FD5F4CF8}" destId="{9A05580E-4D39-44A4-9A47-1EED3DA0B2C3}" srcOrd="2" destOrd="0" presId="urn:microsoft.com/office/officeart/2005/8/layout/hLis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D9978F2-F7A0-46A8-92AC-CFD4FC1FCE8B}" type="doc">
      <dgm:prSet loTypeId="urn:microsoft.com/office/officeart/2005/8/layout/hLis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570BBD3-D78C-4FFA-BA80-6219E299B73F}">
      <dgm:prSet phldrT="[Text]"/>
      <dgm:spPr/>
      <dgm:t>
        <a:bodyPr/>
        <a:lstStyle/>
        <a:p>
          <a:r>
            <a:rPr lang="cs-CZ" b="0" dirty="0" smtClean="0">
              <a:solidFill>
                <a:srgbClr val="FF0000"/>
              </a:solidFill>
              <a:latin typeface="Arial Black" pitchFamily="34" charset="0"/>
            </a:rPr>
            <a:t>1 cl</a:t>
          </a:r>
          <a:endParaRPr lang="cs-CZ" b="0" dirty="0">
            <a:solidFill>
              <a:srgbClr val="FF0000"/>
            </a:solidFill>
            <a:latin typeface="Arial Black" pitchFamily="34" charset="0"/>
          </a:endParaRPr>
        </a:p>
      </dgm:t>
    </dgm:pt>
    <dgm:pt modelId="{13CF8FAA-0981-444C-A15B-9D8A39751E57}" type="parTrans" cxnId="{65C7E3BA-F5FB-444A-BCDC-5AC835B3F92C}">
      <dgm:prSet/>
      <dgm:spPr/>
      <dgm:t>
        <a:bodyPr/>
        <a:lstStyle/>
        <a:p>
          <a:endParaRPr lang="cs-CZ" b="0">
            <a:solidFill>
              <a:srgbClr val="0070C0"/>
            </a:solidFill>
            <a:latin typeface="Arial Black" pitchFamily="34" charset="0"/>
          </a:endParaRPr>
        </a:p>
      </dgm:t>
    </dgm:pt>
    <dgm:pt modelId="{841561F8-D641-45DA-9F1B-A2B561AA7628}" type="sibTrans" cxnId="{65C7E3BA-F5FB-444A-BCDC-5AC835B3F92C}">
      <dgm:prSet/>
      <dgm:spPr/>
      <dgm:t>
        <a:bodyPr/>
        <a:lstStyle/>
        <a:p>
          <a:endParaRPr lang="cs-CZ" b="0">
            <a:solidFill>
              <a:srgbClr val="0070C0"/>
            </a:solidFill>
            <a:latin typeface="Arial Black" pitchFamily="34" charset="0"/>
          </a:endParaRPr>
        </a:p>
      </dgm:t>
    </dgm:pt>
    <dgm:pt modelId="{016986D0-C3ED-416F-A5F5-6D4EB2EC9B96}">
      <dgm:prSet phldrT="[Text]"/>
      <dgm:spPr/>
      <dgm:t>
        <a:bodyPr/>
        <a:lstStyle/>
        <a:p>
          <a:r>
            <a:rPr lang="cs-CZ" b="0" dirty="0" smtClean="0">
              <a:solidFill>
                <a:srgbClr val="0070C0"/>
              </a:solidFill>
              <a:latin typeface="Arial Black" pitchFamily="34" charset="0"/>
            </a:rPr>
            <a:t>10</a:t>
          </a:r>
        </a:p>
        <a:p>
          <a:r>
            <a:rPr lang="cs-CZ" b="0" dirty="0" smtClean="0">
              <a:solidFill>
                <a:srgbClr val="0070C0"/>
              </a:solidFill>
              <a:latin typeface="Arial Black" pitchFamily="34" charset="0"/>
            </a:rPr>
            <a:t>ml</a:t>
          </a:r>
          <a:endParaRPr lang="cs-CZ" b="0" dirty="0">
            <a:solidFill>
              <a:srgbClr val="0070C0"/>
            </a:solidFill>
            <a:latin typeface="Arial Black" pitchFamily="34" charset="0"/>
          </a:endParaRPr>
        </a:p>
      </dgm:t>
    </dgm:pt>
    <dgm:pt modelId="{CACECC41-511A-44E6-91F4-20E7EE8F3C68}" type="parTrans" cxnId="{4F6299DB-394A-4012-A69F-0F62D07F2A98}">
      <dgm:prSet/>
      <dgm:spPr/>
      <dgm:t>
        <a:bodyPr/>
        <a:lstStyle/>
        <a:p>
          <a:endParaRPr lang="cs-CZ" b="0">
            <a:solidFill>
              <a:srgbClr val="0070C0"/>
            </a:solidFill>
            <a:latin typeface="Arial Black" pitchFamily="34" charset="0"/>
          </a:endParaRPr>
        </a:p>
      </dgm:t>
    </dgm:pt>
    <dgm:pt modelId="{488D75A7-6FF9-4295-8A31-46750D49C2E8}" type="sibTrans" cxnId="{4F6299DB-394A-4012-A69F-0F62D07F2A98}">
      <dgm:prSet/>
      <dgm:spPr/>
      <dgm:t>
        <a:bodyPr/>
        <a:lstStyle/>
        <a:p>
          <a:endParaRPr lang="cs-CZ" b="0">
            <a:solidFill>
              <a:srgbClr val="0070C0"/>
            </a:solidFill>
            <a:latin typeface="Arial Black" pitchFamily="34" charset="0"/>
          </a:endParaRPr>
        </a:p>
      </dgm:t>
    </dgm:pt>
    <dgm:pt modelId="{AC3BAD73-9285-4A3A-AC2A-4DE6FD5F4CF8}" type="pres">
      <dgm:prSet presAssocID="{5D9978F2-F7A0-46A8-92AC-CFD4FC1FCE8B}" presName="composite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F3D8E71-9FFA-40A3-912C-4B6E7115A719}" type="pres">
      <dgm:prSet presAssocID="{B570BBD3-D78C-4FFA-BA80-6219E299B73F}" presName="roof" presStyleLbl="dkBgShp" presStyleIdx="0" presStyleCnt="2"/>
      <dgm:spPr/>
      <dgm:t>
        <a:bodyPr/>
        <a:lstStyle/>
        <a:p>
          <a:endParaRPr lang="cs-CZ"/>
        </a:p>
      </dgm:t>
    </dgm:pt>
    <dgm:pt modelId="{DAD0AD54-EBCC-44F6-9452-F7DFD69488DA}" type="pres">
      <dgm:prSet presAssocID="{B570BBD3-D78C-4FFA-BA80-6219E299B73F}" presName="pillars" presStyleCnt="0"/>
      <dgm:spPr/>
    </dgm:pt>
    <dgm:pt modelId="{109A87D9-4FD2-478A-A043-3710308F0D19}" type="pres">
      <dgm:prSet presAssocID="{B570BBD3-D78C-4FFA-BA80-6219E299B73F}" presName="pillar1" presStyleLbl="node1" presStyleIdx="0" presStyleCnt="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05580E-4D39-44A4-9A47-1EED3DA0B2C3}" type="pres">
      <dgm:prSet presAssocID="{B570BBD3-D78C-4FFA-BA80-6219E299B73F}" presName="base" presStyleLbl="dkBgShp" presStyleIdx="1" presStyleCnt="2" custLinFactNeighborY="-10315"/>
      <dgm:spPr/>
      <dgm:t>
        <a:bodyPr/>
        <a:lstStyle/>
        <a:p>
          <a:endParaRPr lang="cs-CZ"/>
        </a:p>
      </dgm:t>
    </dgm:pt>
  </dgm:ptLst>
  <dgm:cxnLst>
    <dgm:cxn modelId="{4F6299DB-394A-4012-A69F-0F62D07F2A98}" srcId="{B570BBD3-D78C-4FFA-BA80-6219E299B73F}" destId="{016986D0-C3ED-416F-A5F5-6D4EB2EC9B96}" srcOrd="0" destOrd="0" parTransId="{CACECC41-511A-44E6-91F4-20E7EE8F3C68}" sibTransId="{488D75A7-6FF9-4295-8A31-46750D49C2E8}"/>
    <dgm:cxn modelId="{8EC69805-E05B-44EE-B5AB-881F3297D51F}" type="presOf" srcId="{B570BBD3-D78C-4FFA-BA80-6219E299B73F}" destId="{CF3D8E71-9FFA-40A3-912C-4B6E7115A719}" srcOrd="0" destOrd="0" presId="urn:microsoft.com/office/officeart/2005/8/layout/hList3"/>
    <dgm:cxn modelId="{1A9D4C4A-D9F3-4A81-ACA4-FAFA6CA659A5}" type="presOf" srcId="{016986D0-C3ED-416F-A5F5-6D4EB2EC9B96}" destId="{109A87D9-4FD2-478A-A043-3710308F0D19}" srcOrd="0" destOrd="0" presId="urn:microsoft.com/office/officeart/2005/8/layout/hList3"/>
    <dgm:cxn modelId="{65C7E3BA-F5FB-444A-BCDC-5AC835B3F92C}" srcId="{5D9978F2-F7A0-46A8-92AC-CFD4FC1FCE8B}" destId="{B570BBD3-D78C-4FFA-BA80-6219E299B73F}" srcOrd="0" destOrd="0" parTransId="{13CF8FAA-0981-444C-A15B-9D8A39751E57}" sibTransId="{841561F8-D641-45DA-9F1B-A2B561AA7628}"/>
    <dgm:cxn modelId="{BDD6F28E-4641-4376-BE8C-ACE6D0BDF386}" type="presOf" srcId="{5D9978F2-F7A0-46A8-92AC-CFD4FC1FCE8B}" destId="{AC3BAD73-9285-4A3A-AC2A-4DE6FD5F4CF8}" srcOrd="0" destOrd="0" presId="urn:microsoft.com/office/officeart/2005/8/layout/hList3"/>
    <dgm:cxn modelId="{7DF12446-577E-44FA-9A7A-35054D6F3DFE}" type="presParOf" srcId="{AC3BAD73-9285-4A3A-AC2A-4DE6FD5F4CF8}" destId="{CF3D8E71-9FFA-40A3-912C-4B6E7115A719}" srcOrd="0" destOrd="0" presId="urn:microsoft.com/office/officeart/2005/8/layout/hList3"/>
    <dgm:cxn modelId="{F005024C-78C4-410A-B3DA-156E1AB0A7C3}" type="presParOf" srcId="{AC3BAD73-9285-4A3A-AC2A-4DE6FD5F4CF8}" destId="{DAD0AD54-EBCC-44F6-9452-F7DFD69488DA}" srcOrd="1" destOrd="0" presId="urn:microsoft.com/office/officeart/2005/8/layout/hList3"/>
    <dgm:cxn modelId="{CDF8DD41-C19F-4938-8F17-BBA93057E146}" type="presParOf" srcId="{DAD0AD54-EBCC-44F6-9452-F7DFD69488DA}" destId="{109A87D9-4FD2-478A-A043-3710308F0D19}" srcOrd="0" destOrd="0" presId="urn:microsoft.com/office/officeart/2005/8/layout/hList3"/>
    <dgm:cxn modelId="{9FB566B9-4A1C-4814-B6E4-D2F872504F94}" type="presParOf" srcId="{AC3BAD73-9285-4A3A-AC2A-4DE6FD5F4CF8}" destId="{9A05580E-4D39-44A4-9A47-1EED3DA0B2C3}" srcOrd="2" destOrd="0" presId="urn:microsoft.com/office/officeart/2005/8/layout/hLis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3D8E71-9FFA-40A3-912C-4B6E7115A719}">
      <dsp:nvSpPr>
        <dsp:cNvPr id="0" name=""/>
        <dsp:cNvSpPr/>
      </dsp:nvSpPr>
      <dsp:spPr>
        <a:xfrm>
          <a:off x="0" y="0"/>
          <a:ext cx="8229600" cy="1357788"/>
        </a:xfrm>
        <a:prstGeom prst="rect">
          <a:avLst/>
        </a:prstGeom>
        <a:solidFill>
          <a:schemeClr val="accent1">
            <a:shade val="8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7170" tIns="217170" rIns="217170" bIns="217170" numCol="1" spcCol="1270" anchor="ctr" anchorCtr="0">
          <a:noAutofit/>
        </a:bodyPr>
        <a:lstStyle/>
        <a:p>
          <a:pPr lvl="0" algn="ctr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700" b="0" kern="1200" dirty="0" smtClean="0">
              <a:solidFill>
                <a:srgbClr val="FF0000"/>
              </a:solidFill>
              <a:latin typeface="Arial Black" pitchFamily="34" charset="0"/>
            </a:rPr>
            <a:t>1 l</a:t>
          </a:r>
          <a:endParaRPr lang="cs-CZ" sz="5700" b="0" kern="1200" dirty="0">
            <a:solidFill>
              <a:srgbClr val="FF0000"/>
            </a:solidFill>
            <a:latin typeface="Arial Black" pitchFamily="34" charset="0"/>
          </a:endParaRPr>
        </a:p>
      </dsp:txBody>
      <dsp:txXfrm>
        <a:off x="0" y="0"/>
        <a:ext cx="8229600" cy="1357788"/>
      </dsp:txXfrm>
    </dsp:sp>
    <dsp:sp modelId="{109A87D9-4FD2-478A-A043-3710308F0D19}">
      <dsp:nvSpPr>
        <dsp:cNvPr id="0" name=""/>
        <dsp:cNvSpPr/>
      </dsp:nvSpPr>
      <dsp:spPr>
        <a:xfrm>
          <a:off x="4018" y="1357788"/>
          <a:ext cx="2740521" cy="285135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4790" tIns="224790" rIns="224790" bIns="224790" numCol="1" spcCol="1270" anchor="ctr" anchorCtr="0">
          <a:noAutofit/>
        </a:bodyPr>
        <a:lstStyle/>
        <a:p>
          <a:pPr lvl="0" algn="ctr" defTabSz="2622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900" b="0" kern="1200" dirty="0" smtClean="0">
              <a:solidFill>
                <a:srgbClr val="0070C0"/>
              </a:solidFill>
              <a:latin typeface="Arial Black" pitchFamily="34" charset="0"/>
            </a:rPr>
            <a:t>10</a:t>
          </a:r>
        </a:p>
        <a:p>
          <a:pPr lvl="0" algn="ctr" defTabSz="2622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900" b="0" kern="1200" dirty="0" smtClean="0">
              <a:solidFill>
                <a:srgbClr val="0070C0"/>
              </a:solidFill>
              <a:latin typeface="Arial Black" pitchFamily="34" charset="0"/>
            </a:rPr>
            <a:t>dl</a:t>
          </a:r>
          <a:endParaRPr lang="cs-CZ" sz="5900" b="0" kern="1200" dirty="0">
            <a:solidFill>
              <a:srgbClr val="0070C0"/>
            </a:solidFill>
            <a:latin typeface="Arial Black" pitchFamily="34" charset="0"/>
          </a:endParaRPr>
        </a:p>
      </dsp:txBody>
      <dsp:txXfrm>
        <a:off x="4018" y="1357788"/>
        <a:ext cx="2740521" cy="2851356"/>
      </dsp:txXfrm>
    </dsp:sp>
    <dsp:sp modelId="{BEC9A7C1-2E3F-46CC-8485-960E46D7B4BC}">
      <dsp:nvSpPr>
        <dsp:cNvPr id="0" name=""/>
        <dsp:cNvSpPr/>
      </dsp:nvSpPr>
      <dsp:spPr>
        <a:xfrm>
          <a:off x="2744539" y="1357788"/>
          <a:ext cx="2740521" cy="285135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4790" tIns="224790" rIns="224790" bIns="224790" numCol="1" spcCol="1270" anchor="ctr" anchorCtr="0">
          <a:noAutofit/>
        </a:bodyPr>
        <a:lstStyle/>
        <a:p>
          <a:pPr lvl="0" algn="ctr" defTabSz="2622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900" b="0" kern="1200" dirty="0" smtClean="0">
              <a:solidFill>
                <a:srgbClr val="0070C0"/>
              </a:solidFill>
              <a:latin typeface="Arial Black" pitchFamily="34" charset="0"/>
            </a:rPr>
            <a:t>100</a:t>
          </a:r>
        </a:p>
        <a:p>
          <a:pPr lvl="0" algn="ctr" defTabSz="2622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900" b="0" kern="1200" dirty="0" smtClean="0">
              <a:solidFill>
                <a:srgbClr val="0070C0"/>
              </a:solidFill>
              <a:latin typeface="Arial Black" pitchFamily="34" charset="0"/>
            </a:rPr>
            <a:t>cl</a:t>
          </a:r>
          <a:endParaRPr lang="cs-CZ" sz="5900" b="0" kern="1200" dirty="0">
            <a:solidFill>
              <a:srgbClr val="0070C0"/>
            </a:solidFill>
            <a:latin typeface="Arial Black" pitchFamily="34" charset="0"/>
          </a:endParaRPr>
        </a:p>
      </dsp:txBody>
      <dsp:txXfrm>
        <a:off x="2744539" y="1357788"/>
        <a:ext cx="2740521" cy="2851356"/>
      </dsp:txXfrm>
    </dsp:sp>
    <dsp:sp modelId="{88D52AE6-60B7-4E3F-85D7-0F88214369F7}">
      <dsp:nvSpPr>
        <dsp:cNvPr id="0" name=""/>
        <dsp:cNvSpPr/>
      </dsp:nvSpPr>
      <dsp:spPr>
        <a:xfrm>
          <a:off x="5485060" y="1357788"/>
          <a:ext cx="2740521" cy="285135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4790" tIns="224790" rIns="224790" bIns="224790" numCol="1" spcCol="1270" anchor="ctr" anchorCtr="0">
          <a:noAutofit/>
        </a:bodyPr>
        <a:lstStyle/>
        <a:p>
          <a:pPr lvl="0" algn="ctr" defTabSz="2622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900" b="0" kern="1200" dirty="0" smtClean="0">
              <a:solidFill>
                <a:srgbClr val="0070C0"/>
              </a:solidFill>
              <a:latin typeface="Arial Black" pitchFamily="34" charset="0"/>
            </a:rPr>
            <a:t>1 000</a:t>
          </a:r>
        </a:p>
        <a:p>
          <a:pPr lvl="0" algn="ctr" defTabSz="2622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900" b="0" kern="1200" dirty="0" smtClean="0">
              <a:solidFill>
                <a:srgbClr val="0070C0"/>
              </a:solidFill>
              <a:latin typeface="Arial Black" pitchFamily="34" charset="0"/>
            </a:rPr>
            <a:t>ml</a:t>
          </a:r>
          <a:endParaRPr lang="cs-CZ" sz="5900" b="0" kern="1200" dirty="0">
            <a:solidFill>
              <a:srgbClr val="0070C0"/>
            </a:solidFill>
            <a:latin typeface="Arial Black" pitchFamily="34" charset="0"/>
          </a:endParaRPr>
        </a:p>
      </dsp:txBody>
      <dsp:txXfrm>
        <a:off x="5485060" y="1357788"/>
        <a:ext cx="2740521" cy="2851356"/>
      </dsp:txXfrm>
    </dsp:sp>
    <dsp:sp modelId="{9A05580E-4D39-44A4-9A47-1EED3DA0B2C3}">
      <dsp:nvSpPr>
        <dsp:cNvPr id="0" name=""/>
        <dsp:cNvSpPr/>
      </dsp:nvSpPr>
      <dsp:spPr>
        <a:xfrm>
          <a:off x="0" y="4209145"/>
          <a:ext cx="8229600" cy="316817"/>
        </a:xfrm>
        <a:prstGeom prst="rect">
          <a:avLst/>
        </a:prstGeom>
        <a:solidFill>
          <a:schemeClr val="accent1">
            <a:shade val="8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3D8E71-9FFA-40A3-912C-4B6E7115A719}">
      <dsp:nvSpPr>
        <dsp:cNvPr id="0" name=""/>
        <dsp:cNvSpPr/>
      </dsp:nvSpPr>
      <dsp:spPr>
        <a:xfrm>
          <a:off x="0" y="0"/>
          <a:ext cx="8229600" cy="1357788"/>
        </a:xfrm>
        <a:prstGeom prst="rect">
          <a:avLst/>
        </a:prstGeom>
        <a:solidFill>
          <a:schemeClr val="accent1">
            <a:shade val="8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7170" tIns="217170" rIns="217170" bIns="217170" numCol="1" spcCol="1270" anchor="ctr" anchorCtr="0">
          <a:noAutofit/>
        </a:bodyPr>
        <a:lstStyle/>
        <a:p>
          <a:pPr lvl="0" algn="ctr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700" b="0" kern="1200" dirty="0" smtClean="0">
              <a:solidFill>
                <a:srgbClr val="FF0000"/>
              </a:solidFill>
              <a:latin typeface="Arial Black" pitchFamily="34" charset="0"/>
            </a:rPr>
            <a:t>1 dl</a:t>
          </a:r>
          <a:endParaRPr lang="cs-CZ" sz="5700" b="0" kern="1200" dirty="0">
            <a:solidFill>
              <a:srgbClr val="FF0000"/>
            </a:solidFill>
            <a:latin typeface="Arial Black" pitchFamily="34" charset="0"/>
          </a:endParaRPr>
        </a:p>
      </dsp:txBody>
      <dsp:txXfrm>
        <a:off x="0" y="0"/>
        <a:ext cx="8229600" cy="1357788"/>
      </dsp:txXfrm>
    </dsp:sp>
    <dsp:sp modelId="{109A87D9-4FD2-478A-A043-3710308F0D19}">
      <dsp:nvSpPr>
        <dsp:cNvPr id="0" name=""/>
        <dsp:cNvSpPr/>
      </dsp:nvSpPr>
      <dsp:spPr>
        <a:xfrm>
          <a:off x="0" y="1357788"/>
          <a:ext cx="4114799" cy="285135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2410" tIns="232410" rIns="232410" bIns="232410" numCol="1" spcCol="1270" anchor="ctr" anchorCtr="0">
          <a:noAutofit/>
        </a:bodyPr>
        <a:lstStyle/>
        <a:p>
          <a:pPr lvl="0" algn="ctr" defTabSz="2711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100" b="0" kern="1200" dirty="0" smtClean="0">
              <a:solidFill>
                <a:srgbClr val="0070C0"/>
              </a:solidFill>
              <a:latin typeface="Arial Black" pitchFamily="34" charset="0"/>
            </a:rPr>
            <a:t>10</a:t>
          </a:r>
        </a:p>
        <a:p>
          <a:pPr lvl="0" algn="ctr" defTabSz="2711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100" b="0" kern="1200" dirty="0" smtClean="0">
              <a:solidFill>
                <a:srgbClr val="0070C0"/>
              </a:solidFill>
              <a:latin typeface="Arial Black" pitchFamily="34" charset="0"/>
            </a:rPr>
            <a:t>cl</a:t>
          </a:r>
          <a:endParaRPr lang="cs-CZ" sz="6100" b="0" kern="1200" dirty="0">
            <a:solidFill>
              <a:srgbClr val="0070C0"/>
            </a:solidFill>
            <a:latin typeface="Arial Black" pitchFamily="34" charset="0"/>
          </a:endParaRPr>
        </a:p>
      </dsp:txBody>
      <dsp:txXfrm>
        <a:off x="0" y="1357788"/>
        <a:ext cx="4114799" cy="2851356"/>
      </dsp:txXfrm>
    </dsp:sp>
    <dsp:sp modelId="{BEC9A7C1-2E3F-46CC-8485-960E46D7B4BC}">
      <dsp:nvSpPr>
        <dsp:cNvPr id="0" name=""/>
        <dsp:cNvSpPr/>
      </dsp:nvSpPr>
      <dsp:spPr>
        <a:xfrm>
          <a:off x="4114800" y="1357788"/>
          <a:ext cx="4114799" cy="285135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2410" tIns="232410" rIns="232410" bIns="232410" numCol="1" spcCol="1270" anchor="ctr" anchorCtr="0">
          <a:noAutofit/>
        </a:bodyPr>
        <a:lstStyle/>
        <a:p>
          <a:pPr lvl="0" algn="ctr" defTabSz="2711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100" b="0" kern="1200" dirty="0" smtClean="0">
              <a:solidFill>
                <a:srgbClr val="0070C0"/>
              </a:solidFill>
              <a:latin typeface="Arial Black" pitchFamily="34" charset="0"/>
            </a:rPr>
            <a:t>100</a:t>
          </a:r>
        </a:p>
        <a:p>
          <a:pPr lvl="0" algn="ctr" defTabSz="2711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100" b="0" kern="1200" dirty="0" smtClean="0">
              <a:solidFill>
                <a:srgbClr val="0070C0"/>
              </a:solidFill>
              <a:latin typeface="Arial Black" pitchFamily="34" charset="0"/>
            </a:rPr>
            <a:t>ml</a:t>
          </a:r>
          <a:endParaRPr lang="cs-CZ" sz="6100" b="0" kern="1200" dirty="0">
            <a:solidFill>
              <a:srgbClr val="0070C0"/>
            </a:solidFill>
            <a:latin typeface="Arial Black" pitchFamily="34" charset="0"/>
          </a:endParaRPr>
        </a:p>
      </dsp:txBody>
      <dsp:txXfrm>
        <a:off x="4114800" y="1357788"/>
        <a:ext cx="4114799" cy="2851356"/>
      </dsp:txXfrm>
    </dsp:sp>
    <dsp:sp modelId="{9A05580E-4D39-44A4-9A47-1EED3DA0B2C3}">
      <dsp:nvSpPr>
        <dsp:cNvPr id="0" name=""/>
        <dsp:cNvSpPr/>
      </dsp:nvSpPr>
      <dsp:spPr>
        <a:xfrm>
          <a:off x="0" y="4209145"/>
          <a:ext cx="8229600" cy="316817"/>
        </a:xfrm>
        <a:prstGeom prst="rect">
          <a:avLst/>
        </a:prstGeom>
        <a:solidFill>
          <a:schemeClr val="accent1">
            <a:shade val="8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3D8E71-9FFA-40A3-912C-4B6E7115A719}">
      <dsp:nvSpPr>
        <dsp:cNvPr id="0" name=""/>
        <dsp:cNvSpPr/>
      </dsp:nvSpPr>
      <dsp:spPr>
        <a:xfrm>
          <a:off x="0" y="0"/>
          <a:ext cx="3960000" cy="1357788"/>
        </a:xfrm>
        <a:prstGeom prst="rect">
          <a:avLst/>
        </a:prstGeom>
        <a:solidFill>
          <a:schemeClr val="accent1">
            <a:shade val="8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7170" tIns="217170" rIns="217170" bIns="217170" numCol="1" spcCol="1270" anchor="ctr" anchorCtr="0">
          <a:noAutofit/>
        </a:bodyPr>
        <a:lstStyle/>
        <a:p>
          <a:pPr lvl="0" algn="ctr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700" b="0" kern="1200" dirty="0" smtClean="0">
              <a:solidFill>
                <a:srgbClr val="FF0000"/>
              </a:solidFill>
              <a:latin typeface="Arial Black" pitchFamily="34" charset="0"/>
            </a:rPr>
            <a:t>1 cl</a:t>
          </a:r>
          <a:endParaRPr lang="cs-CZ" sz="5700" b="0" kern="1200" dirty="0">
            <a:solidFill>
              <a:srgbClr val="FF0000"/>
            </a:solidFill>
            <a:latin typeface="Arial Black" pitchFamily="34" charset="0"/>
          </a:endParaRPr>
        </a:p>
      </dsp:txBody>
      <dsp:txXfrm>
        <a:off x="0" y="0"/>
        <a:ext cx="3960000" cy="1357788"/>
      </dsp:txXfrm>
    </dsp:sp>
    <dsp:sp modelId="{109A87D9-4FD2-478A-A043-3710308F0D19}">
      <dsp:nvSpPr>
        <dsp:cNvPr id="0" name=""/>
        <dsp:cNvSpPr/>
      </dsp:nvSpPr>
      <dsp:spPr>
        <a:xfrm>
          <a:off x="0" y="1357788"/>
          <a:ext cx="3960000" cy="285135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2410" tIns="232410" rIns="232410" bIns="232410" numCol="1" spcCol="1270" anchor="ctr" anchorCtr="0">
          <a:noAutofit/>
        </a:bodyPr>
        <a:lstStyle/>
        <a:p>
          <a:pPr lvl="0" algn="ctr" defTabSz="2711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100" b="0" kern="1200" dirty="0" smtClean="0">
              <a:solidFill>
                <a:srgbClr val="0070C0"/>
              </a:solidFill>
              <a:latin typeface="Arial Black" pitchFamily="34" charset="0"/>
            </a:rPr>
            <a:t>10</a:t>
          </a:r>
        </a:p>
        <a:p>
          <a:pPr lvl="0" algn="ctr" defTabSz="2711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100" b="0" kern="1200" dirty="0" smtClean="0">
              <a:solidFill>
                <a:srgbClr val="0070C0"/>
              </a:solidFill>
              <a:latin typeface="Arial Black" pitchFamily="34" charset="0"/>
            </a:rPr>
            <a:t>ml</a:t>
          </a:r>
          <a:endParaRPr lang="cs-CZ" sz="6100" b="0" kern="1200" dirty="0">
            <a:solidFill>
              <a:srgbClr val="0070C0"/>
            </a:solidFill>
            <a:latin typeface="Arial Black" pitchFamily="34" charset="0"/>
          </a:endParaRPr>
        </a:p>
      </dsp:txBody>
      <dsp:txXfrm>
        <a:off x="0" y="1357788"/>
        <a:ext cx="3960000" cy="2851356"/>
      </dsp:txXfrm>
    </dsp:sp>
    <dsp:sp modelId="{9A05580E-4D39-44A4-9A47-1EED3DA0B2C3}">
      <dsp:nvSpPr>
        <dsp:cNvPr id="0" name=""/>
        <dsp:cNvSpPr/>
      </dsp:nvSpPr>
      <dsp:spPr>
        <a:xfrm>
          <a:off x="0" y="4176465"/>
          <a:ext cx="3960000" cy="316817"/>
        </a:xfrm>
        <a:prstGeom prst="rect">
          <a:avLst/>
        </a:prstGeom>
        <a:solidFill>
          <a:schemeClr val="accent1">
            <a:shade val="8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3">
  <dgm:title val=""/>
  <dgm:desc val=""/>
  <dgm:catLst>
    <dgm:cat type="list" pri="1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5" srcId="0" destId="1" srcOrd="0" destOrd="0"/>
        <dgm:cxn modelId="6" srcId="1" destId="2" srcOrd="0" destOrd="0"/>
        <dgm:cxn modelId="7" srcId="1" destId="3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6" srcId="0" destId="1" srcOrd="0" destOrd="0"/>
        <dgm:cxn modelId="7" srcId="1" destId="2" srcOrd="0" destOrd="0"/>
        <dgm:cxn modelId="8" srcId="1" destId="3" srcOrd="1" destOrd="0"/>
        <dgm:cxn modelId="9" srcId="1" destId="4" srcOrd="2" destOrd="0"/>
        <dgm:cxn modelId="10" srcId="1" destId="5" srcOrd="3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roof" refType="w"/>
      <dgm:constr type="h" for="ch" forName="roof" refType="h" fact="0.3"/>
      <dgm:constr type="primFontSz" for="ch" forName="roof" val="65"/>
      <dgm:constr type="w" for="ch" forName="pillars" refType="w"/>
      <dgm:constr type="h" for="ch" forName="pillars" refType="h" fact="0.63"/>
      <dgm:constr type="t" for="ch" forName="pillars" refType="h" fact="0.3"/>
      <dgm:constr type="primFontSz" for="des" forName="pillar1" val="65"/>
      <dgm:constr type="primFontSz" for="des" forName="pillarX" refType="primFontSz" refFor="des" refForName="pillar1" op="equ"/>
      <dgm:constr type="w" for="ch" forName="base" refType="w"/>
      <dgm:constr type="h" for="ch" forName="base" refType="h" fact="0.07"/>
      <dgm:constr type="t" for="ch" forName="base" refType="h" fact="0.93"/>
    </dgm:constrLst>
    <dgm:ruleLst/>
    <dgm:forEach name="Name0" axis="ch" ptType="node" cnt="1">
      <dgm:layoutNode name="roof" styleLbl="dkBgShp">
        <dgm:alg type="tx"/>
        <dgm:shape xmlns:r="http://schemas.openxmlformats.org/officeDocument/2006/relationships" type="rect" r:blip="">
          <dgm:adjLst/>
        </dgm:shape>
        <dgm:presOf axis="self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pillars" styleLbl="node1">
        <dgm:choose name="Name1">
          <dgm:if name="Name2" func="var" arg="dir" op="equ" val="norm">
            <dgm:alg type="lin">
              <dgm:param type="linDir" val="fromL"/>
            </dgm:alg>
          </dgm:if>
          <dgm:else name="Name3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illar1" refType="w"/>
          <dgm:constr type="h" for="ch" forName="pillar1" refType="h"/>
          <dgm:constr type="w" for="ch" forName="pillarX" refType="w"/>
          <dgm:constr type="h" for="ch" forName="pillarX" refType="h"/>
        </dgm:constrLst>
        <dgm:ruleLst/>
        <dgm:layoutNode name="pillar1" styleLbl="node1">
          <dgm:varLst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forEach name="Name4" axis="ch" ptType="node" st="2">
          <dgm:layoutNode name="pillarX" styleLbl="node1">
            <dgm:varLst>
              <dgm:bulletEnabled val="1"/>
            </dgm:varLst>
            <dgm:alg type="tx"/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forEach>
      </dgm:layoutNode>
      <dgm:layoutNode name="base" styleLbl="dkBgShp">
        <dgm:alg type="sp"/>
        <dgm:shape xmlns:r="http://schemas.openxmlformats.org/officeDocument/2006/relationships" type="rect" r:blip="">
          <dgm:adjLst/>
        </dgm:shape>
        <dgm:presOf/>
        <dgm:constrLst/>
        <dgm:ruleLst/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3">
  <dgm:title val=""/>
  <dgm:desc val=""/>
  <dgm:catLst>
    <dgm:cat type="list" pri="1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5" srcId="0" destId="1" srcOrd="0" destOrd="0"/>
        <dgm:cxn modelId="6" srcId="1" destId="2" srcOrd="0" destOrd="0"/>
        <dgm:cxn modelId="7" srcId="1" destId="3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6" srcId="0" destId="1" srcOrd="0" destOrd="0"/>
        <dgm:cxn modelId="7" srcId="1" destId="2" srcOrd="0" destOrd="0"/>
        <dgm:cxn modelId="8" srcId="1" destId="3" srcOrd="1" destOrd="0"/>
        <dgm:cxn modelId="9" srcId="1" destId="4" srcOrd="2" destOrd="0"/>
        <dgm:cxn modelId="10" srcId="1" destId="5" srcOrd="3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roof" refType="w"/>
      <dgm:constr type="h" for="ch" forName="roof" refType="h" fact="0.3"/>
      <dgm:constr type="primFontSz" for="ch" forName="roof" val="65"/>
      <dgm:constr type="w" for="ch" forName="pillars" refType="w"/>
      <dgm:constr type="h" for="ch" forName="pillars" refType="h" fact="0.63"/>
      <dgm:constr type="t" for="ch" forName="pillars" refType="h" fact="0.3"/>
      <dgm:constr type="primFontSz" for="des" forName="pillar1" val="65"/>
      <dgm:constr type="primFontSz" for="des" forName="pillarX" refType="primFontSz" refFor="des" refForName="pillar1" op="equ"/>
      <dgm:constr type="w" for="ch" forName="base" refType="w"/>
      <dgm:constr type="h" for="ch" forName="base" refType="h" fact="0.07"/>
      <dgm:constr type="t" for="ch" forName="base" refType="h" fact="0.93"/>
    </dgm:constrLst>
    <dgm:ruleLst/>
    <dgm:forEach name="Name0" axis="ch" ptType="node" cnt="1">
      <dgm:layoutNode name="roof" styleLbl="dkBgShp">
        <dgm:alg type="tx"/>
        <dgm:shape xmlns:r="http://schemas.openxmlformats.org/officeDocument/2006/relationships" type="rect" r:blip="">
          <dgm:adjLst/>
        </dgm:shape>
        <dgm:presOf axis="self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pillars" styleLbl="node1">
        <dgm:choose name="Name1">
          <dgm:if name="Name2" func="var" arg="dir" op="equ" val="norm">
            <dgm:alg type="lin">
              <dgm:param type="linDir" val="fromL"/>
            </dgm:alg>
          </dgm:if>
          <dgm:else name="Name3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illar1" refType="w"/>
          <dgm:constr type="h" for="ch" forName="pillar1" refType="h"/>
          <dgm:constr type="w" for="ch" forName="pillarX" refType="w"/>
          <dgm:constr type="h" for="ch" forName="pillarX" refType="h"/>
        </dgm:constrLst>
        <dgm:ruleLst/>
        <dgm:layoutNode name="pillar1" styleLbl="node1">
          <dgm:varLst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forEach name="Name4" axis="ch" ptType="node" st="2">
          <dgm:layoutNode name="pillarX" styleLbl="node1">
            <dgm:varLst>
              <dgm:bulletEnabled val="1"/>
            </dgm:varLst>
            <dgm:alg type="tx"/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forEach>
      </dgm:layoutNode>
      <dgm:layoutNode name="base" styleLbl="dkBgShp">
        <dgm:alg type="sp"/>
        <dgm:shape xmlns:r="http://schemas.openxmlformats.org/officeDocument/2006/relationships" type="rect" r:blip="">
          <dgm:adjLst/>
        </dgm:shape>
        <dgm:presOf/>
        <dgm:constrLst/>
        <dgm:ruleLst/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List3">
  <dgm:title val=""/>
  <dgm:desc val=""/>
  <dgm:catLst>
    <dgm:cat type="list" pri="1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5" srcId="0" destId="1" srcOrd="0" destOrd="0"/>
        <dgm:cxn modelId="6" srcId="1" destId="2" srcOrd="0" destOrd="0"/>
        <dgm:cxn modelId="7" srcId="1" destId="3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6" srcId="0" destId="1" srcOrd="0" destOrd="0"/>
        <dgm:cxn modelId="7" srcId="1" destId="2" srcOrd="0" destOrd="0"/>
        <dgm:cxn modelId="8" srcId="1" destId="3" srcOrd="1" destOrd="0"/>
        <dgm:cxn modelId="9" srcId="1" destId="4" srcOrd="2" destOrd="0"/>
        <dgm:cxn modelId="10" srcId="1" destId="5" srcOrd="3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roof" refType="w"/>
      <dgm:constr type="h" for="ch" forName="roof" refType="h" fact="0.3"/>
      <dgm:constr type="primFontSz" for="ch" forName="roof" val="65"/>
      <dgm:constr type="w" for="ch" forName="pillars" refType="w"/>
      <dgm:constr type="h" for="ch" forName="pillars" refType="h" fact="0.63"/>
      <dgm:constr type="t" for="ch" forName="pillars" refType="h" fact="0.3"/>
      <dgm:constr type="primFontSz" for="des" forName="pillar1" val="65"/>
      <dgm:constr type="primFontSz" for="des" forName="pillarX" refType="primFontSz" refFor="des" refForName="pillar1" op="equ"/>
      <dgm:constr type="w" for="ch" forName="base" refType="w"/>
      <dgm:constr type="h" for="ch" forName="base" refType="h" fact="0.07"/>
      <dgm:constr type="t" for="ch" forName="base" refType="h" fact="0.93"/>
    </dgm:constrLst>
    <dgm:ruleLst/>
    <dgm:forEach name="Name0" axis="ch" ptType="node" cnt="1">
      <dgm:layoutNode name="roof" styleLbl="dkBgShp">
        <dgm:alg type="tx"/>
        <dgm:shape xmlns:r="http://schemas.openxmlformats.org/officeDocument/2006/relationships" type="rect" r:blip="">
          <dgm:adjLst/>
        </dgm:shape>
        <dgm:presOf axis="self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pillars" styleLbl="node1">
        <dgm:choose name="Name1">
          <dgm:if name="Name2" func="var" arg="dir" op="equ" val="norm">
            <dgm:alg type="lin">
              <dgm:param type="linDir" val="fromL"/>
            </dgm:alg>
          </dgm:if>
          <dgm:else name="Name3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illar1" refType="w"/>
          <dgm:constr type="h" for="ch" forName="pillar1" refType="h"/>
          <dgm:constr type="w" for="ch" forName="pillarX" refType="w"/>
          <dgm:constr type="h" for="ch" forName="pillarX" refType="h"/>
        </dgm:constrLst>
        <dgm:ruleLst/>
        <dgm:layoutNode name="pillar1" styleLbl="node1">
          <dgm:varLst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forEach name="Name4" axis="ch" ptType="node" st="2">
          <dgm:layoutNode name="pillarX" styleLbl="node1">
            <dgm:varLst>
              <dgm:bulletEnabled val="1"/>
            </dgm:varLst>
            <dgm:alg type="tx"/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forEach>
      </dgm:layoutNode>
      <dgm:layoutNode name="base" styleLbl="dkBgShp">
        <dgm:alg type="sp"/>
        <dgm:shape xmlns:r="http://schemas.openxmlformats.org/officeDocument/2006/relationships" type="rect" r:blip="">
          <dgm:adjLst/>
        </dgm:shape>
        <dgm:presOf/>
        <dgm:constrLst/>
        <dgm:ruleLst/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FD6ABDC-74A7-4D4E-B65C-7B9AAE22B2A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757194E-1580-4465-AEDC-9C55446E708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D06A5D6-7B86-4460-A7D0-7FC3D6E9577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D81E4AB-D3D9-4247-AEA0-40F4F277556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F024C9C-B772-41BD-B7AA-51BEA865837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E26DB94-E9DB-4321-9988-317829A350D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1292EBD-6848-4D2A-8A00-177FB8791D7A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EB7A3EB-B3BD-4FDD-BE43-7FDB87EC69A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C1B4FE4-D25C-41D6-ACF8-7270894DA98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FDDA1F2-8719-4785-93B3-8DA639E4D0A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5433617-09BA-4BC1-8327-FC347085701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0C3B2882-0329-4EF9-9058-19EA30676B68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slide" Target="slide7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404664"/>
            <a:ext cx="7772400" cy="1470025"/>
          </a:xfrm>
        </p:spPr>
        <p:txBody>
          <a:bodyPr/>
          <a:lstStyle/>
          <a:p>
            <a:r>
              <a:rPr lang="cs-CZ" dirty="0" smtClean="0">
                <a:latin typeface="Arial Black" pitchFamily="34" charset="0"/>
              </a:rPr>
              <a:t>JEDNOTKY OBJEMU</a:t>
            </a:r>
            <a:endParaRPr lang="cs-CZ" dirty="0">
              <a:latin typeface="Arial Black" pitchFamily="34" charset="0"/>
            </a:endParaRPr>
          </a:p>
        </p:txBody>
      </p:sp>
      <p:pic>
        <p:nvPicPr>
          <p:cNvPr id="2051" name="Picture 3"/>
          <p:cNvPicPr>
            <a:picLocks noGrp="1" noChangeAspect="1" noChangeArrowheads="1"/>
          </p:cNvPicPr>
          <p:nvPr>
            <p:ph type="subTitle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539750" y="5373688"/>
            <a:ext cx="8064500" cy="1079500"/>
          </a:xfrm>
        </p:spPr>
      </p:pic>
      <p:sp>
        <p:nvSpPr>
          <p:cNvPr id="2052" name="Text Box 4"/>
          <p:cNvSpPr txBox="1">
            <a:spLocks noChangeArrowheads="1"/>
          </p:cNvSpPr>
          <p:nvPr/>
        </p:nvSpPr>
        <p:spPr bwMode="auto">
          <a:xfrm>
            <a:off x="971550" y="4581525"/>
            <a:ext cx="72009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/>
              <a:t>VY_32_INOVACE_XVI-C-17</a:t>
            </a:r>
            <a:endParaRPr lang="cs-CZ" sz="2400" b="1" dirty="0"/>
          </a:p>
        </p:txBody>
      </p:sp>
      <p:pic>
        <p:nvPicPr>
          <p:cNvPr id="1028" name="Picture 4" descr="C:\Documents and Settings\Milan\Local Settings\Temporary Internet Files\Content.IE5\0ROX6JDW\MP90018263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43200" y="1844824"/>
            <a:ext cx="3657600" cy="246888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Jednotky objemu </a:t>
            </a:r>
            <a:endParaRPr lang="cs-CZ" dirty="0"/>
          </a:p>
        </p:txBody>
      </p:sp>
      <p:sp>
        <p:nvSpPr>
          <p:cNvPr id="4" name="Vývojový diagram: magnetický disk 3"/>
          <p:cNvSpPr/>
          <p:nvPr/>
        </p:nvSpPr>
        <p:spPr>
          <a:xfrm>
            <a:off x="755576" y="4869160"/>
            <a:ext cx="792088" cy="720080"/>
          </a:xfrm>
          <a:prstGeom prst="flowChartMagneticDis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Arial Black" pitchFamily="34" charset="0"/>
              </a:rPr>
              <a:t>1 ml</a:t>
            </a:r>
            <a:endParaRPr lang="cs-CZ" b="1" dirty="0">
              <a:solidFill>
                <a:schemeClr val="tx1"/>
              </a:solidFill>
              <a:latin typeface="Arial Black" pitchFamily="34" charset="0"/>
            </a:endParaRPr>
          </a:p>
        </p:txBody>
      </p:sp>
      <p:sp>
        <p:nvSpPr>
          <p:cNvPr id="5" name="Vývojový diagram: magnetický disk 4"/>
          <p:cNvSpPr/>
          <p:nvPr/>
        </p:nvSpPr>
        <p:spPr>
          <a:xfrm>
            <a:off x="2123728" y="4149080"/>
            <a:ext cx="720080" cy="1440160"/>
          </a:xfrm>
          <a:prstGeom prst="flowChartMagneticDis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Arial Black" pitchFamily="34" charset="0"/>
              </a:rPr>
              <a:t>1</a:t>
            </a:r>
          </a:p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Arial Black" pitchFamily="34" charset="0"/>
              </a:rPr>
              <a:t>cl</a:t>
            </a:r>
            <a:endParaRPr lang="cs-CZ" sz="2800" b="1" dirty="0">
              <a:solidFill>
                <a:schemeClr val="tx1"/>
              </a:solidFill>
              <a:latin typeface="Arial Black" pitchFamily="34" charset="0"/>
            </a:endParaRPr>
          </a:p>
        </p:txBody>
      </p:sp>
      <p:sp>
        <p:nvSpPr>
          <p:cNvPr id="6" name="Vývojový diagram: magnetický disk 5"/>
          <p:cNvSpPr/>
          <p:nvPr/>
        </p:nvSpPr>
        <p:spPr>
          <a:xfrm>
            <a:off x="3563888" y="3429000"/>
            <a:ext cx="864096" cy="2160240"/>
          </a:xfrm>
          <a:prstGeom prst="flowChartMagneticDis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latin typeface="Arial Black" pitchFamily="34" charset="0"/>
              </a:rPr>
              <a:t>1</a:t>
            </a:r>
          </a:p>
          <a:p>
            <a:pPr algn="ctr"/>
            <a:r>
              <a:rPr lang="cs-CZ" sz="3200" dirty="0" smtClean="0">
                <a:solidFill>
                  <a:schemeClr val="tx1"/>
                </a:solidFill>
                <a:latin typeface="Arial Black" pitchFamily="34" charset="0"/>
              </a:rPr>
              <a:t>dl</a:t>
            </a:r>
            <a:endParaRPr lang="cs-CZ" sz="3200" dirty="0">
              <a:solidFill>
                <a:schemeClr val="tx1"/>
              </a:solidFill>
              <a:latin typeface="Arial Black" pitchFamily="34" charset="0"/>
            </a:endParaRPr>
          </a:p>
        </p:txBody>
      </p:sp>
      <p:sp>
        <p:nvSpPr>
          <p:cNvPr id="7" name="Vývojový diagram: magnetický disk 6"/>
          <p:cNvSpPr/>
          <p:nvPr/>
        </p:nvSpPr>
        <p:spPr>
          <a:xfrm>
            <a:off x="5076056" y="2708920"/>
            <a:ext cx="1080120" cy="2880320"/>
          </a:xfrm>
          <a:prstGeom prst="flowChartMagneticDis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  <a:latin typeface="Arial Black" pitchFamily="34" charset="0"/>
              </a:rPr>
              <a:t>1</a:t>
            </a:r>
          </a:p>
          <a:p>
            <a:pPr algn="ctr"/>
            <a:r>
              <a:rPr lang="cs-CZ" sz="3600" dirty="0" smtClean="0">
                <a:solidFill>
                  <a:schemeClr val="tx1"/>
                </a:solidFill>
                <a:latin typeface="Arial Black" pitchFamily="34" charset="0"/>
              </a:rPr>
              <a:t>l</a:t>
            </a:r>
            <a:endParaRPr lang="cs-CZ" sz="3600" dirty="0">
              <a:solidFill>
                <a:schemeClr val="tx1"/>
              </a:solidFill>
              <a:latin typeface="Arial Black" pitchFamily="34" charset="0"/>
            </a:endParaRPr>
          </a:p>
        </p:txBody>
      </p:sp>
      <p:sp>
        <p:nvSpPr>
          <p:cNvPr id="8" name="Vývojový diagram: magnetický disk 7"/>
          <p:cNvSpPr/>
          <p:nvPr/>
        </p:nvSpPr>
        <p:spPr>
          <a:xfrm>
            <a:off x="6804248" y="1988840"/>
            <a:ext cx="1728192" cy="3600400"/>
          </a:xfrm>
          <a:prstGeom prst="flowChartMagneticDis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  <a:latin typeface="Arial Black" pitchFamily="34" charset="0"/>
              </a:rPr>
              <a:t>1</a:t>
            </a:r>
          </a:p>
          <a:p>
            <a:pPr algn="ctr"/>
            <a:r>
              <a:rPr lang="cs-CZ" sz="4000" dirty="0" smtClean="0">
                <a:solidFill>
                  <a:schemeClr val="tx1"/>
                </a:solidFill>
                <a:latin typeface="Arial Black" pitchFamily="34" charset="0"/>
              </a:rPr>
              <a:t>hl</a:t>
            </a:r>
            <a:endParaRPr lang="cs-CZ" sz="4000" dirty="0">
              <a:solidFill>
                <a:schemeClr val="tx1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4324454"/>
            <a:ext cx="1080120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mililitr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943708" y="3604374"/>
            <a:ext cx="1080120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centilitr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455876" y="2893586"/>
            <a:ext cx="1080120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decilitr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076056" y="2132856"/>
            <a:ext cx="1080120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litr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128284" y="1412776"/>
            <a:ext cx="1080120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hektolitr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196752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/>
          </p:cNvGraphicFramePr>
          <p:nvPr/>
        </p:nvGraphicFramePr>
        <p:xfrm>
          <a:off x="457200" y="1196752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/>
          </p:cNvGraphicFramePr>
          <p:nvPr/>
        </p:nvGraphicFramePr>
        <p:xfrm>
          <a:off x="457200" y="1196752"/>
          <a:ext cx="39600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pSp>
        <p:nvGrpSpPr>
          <p:cNvPr id="2" name="Skupina 4"/>
          <p:cNvGrpSpPr/>
          <p:nvPr/>
        </p:nvGrpSpPr>
        <p:grpSpPr>
          <a:xfrm>
            <a:off x="4716456" y="1196752"/>
            <a:ext cx="3960000" cy="1357788"/>
            <a:chOff x="0" y="0"/>
            <a:chExt cx="3960000" cy="1357788"/>
          </a:xfrm>
        </p:grpSpPr>
        <p:sp>
          <p:nvSpPr>
            <p:cNvPr id="6" name="Obdélník 5"/>
            <p:cNvSpPr/>
            <p:nvPr/>
          </p:nvSpPr>
          <p:spPr>
            <a:xfrm>
              <a:off x="0" y="0"/>
              <a:ext cx="3960000" cy="1357788"/>
            </a:xfrm>
            <a:prstGeom prst="rect">
              <a:avLst/>
            </a:prstGeom>
          </p:spPr>
          <p:style>
            <a:lnRef idx="0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shade val="8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shade val="8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7" name="Obdélník 6"/>
            <p:cNvSpPr/>
            <p:nvPr/>
          </p:nvSpPr>
          <p:spPr>
            <a:xfrm>
              <a:off x="0" y="0"/>
              <a:ext cx="3960000" cy="1357788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247650" tIns="247650" rIns="247650" bIns="247650" numCol="1" spcCol="1270" anchor="ctr" anchorCtr="0">
              <a:noAutofit/>
            </a:bodyPr>
            <a:lstStyle/>
            <a:p>
              <a:pPr lvl="0" algn="ctr" defTabSz="2889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6500" kern="1200" dirty="0" smtClean="0">
                  <a:solidFill>
                    <a:srgbClr val="FF0000"/>
                  </a:solidFill>
                  <a:latin typeface="Arial Black" pitchFamily="34" charset="0"/>
                </a:rPr>
                <a:t>1 </a:t>
              </a:r>
              <a:r>
                <a:rPr lang="cs-CZ" sz="6500" kern="1200" dirty="0" err="1" smtClean="0">
                  <a:solidFill>
                    <a:srgbClr val="FF0000"/>
                  </a:solidFill>
                  <a:latin typeface="Arial Black" pitchFamily="34" charset="0"/>
                </a:rPr>
                <a:t>hl</a:t>
              </a:r>
              <a:endParaRPr lang="cs-CZ" sz="6500" kern="1200" dirty="0">
                <a:solidFill>
                  <a:srgbClr val="FF0000"/>
                </a:solidFill>
                <a:latin typeface="Arial Black" pitchFamily="34" charset="0"/>
              </a:endParaRPr>
            </a:p>
          </p:txBody>
        </p:sp>
      </p:grpSp>
      <p:grpSp>
        <p:nvGrpSpPr>
          <p:cNvPr id="3" name="Skupina 7"/>
          <p:cNvGrpSpPr/>
          <p:nvPr/>
        </p:nvGrpSpPr>
        <p:grpSpPr>
          <a:xfrm>
            <a:off x="4716456" y="2564904"/>
            <a:ext cx="3960000" cy="2851356"/>
            <a:chOff x="0" y="1357788"/>
            <a:chExt cx="3960000" cy="2851356"/>
          </a:xfrm>
        </p:grpSpPr>
        <p:sp>
          <p:nvSpPr>
            <p:cNvPr id="9" name="Obdélník 8"/>
            <p:cNvSpPr/>
            <p:nvPr/>
          </p:nvSpPr>
          <p:spPr>
            <a:xfrm>
              <a:off x="0" y="1357788"/>
              <a:ext cx="3960000" cy="2851356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0" name="Obdélník 9"/>
            <p:cNvSpPr/>
            <p:nvPr/>
          </p:nvSpPr>
          <p:spPr>
            <a:xfrm>
              <a:off x="0" y="1357788"/>
              <a:ext cx="3960000" cy="2851356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247650" tIns="247650" rIns="247650" bIns="247650" numCol="1" spcCol="1270" anchor="ctr" anchorCtr="0">
              <a:noAutofit/>
            </a:bodyPr>
            <a:lstStyle/>
            <a:p>
              <a:pPr lvl="0" algn="ctr" defTabSz="2889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6500" kern="1200" dirty="0" smtClean="0">
                  <a:solidFill>
                    <a:srgbClr val="0070C0"/>
                  </a:solidFill>
                  <a:latin typeface="Arial Black" pitchFamily="34" charset="0"/>
                </a:rPr>
                <a:t>100</a:t>
              </a:r>
            </a:p>
            <a:p>
              <a:pPr lvl="0" algn="ctr" defTabSz="2889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6500" kern="1200" dirty="0" smtClean="0">
                  <a:solidFill>
                    <a:srgbClr val="0070C0"/>
                  </a:solidFill>
                  <a:latin typeface="Arial Black" pitchFamily="34" charset="0"/>
                </a:rPr>
                <a:t>l</a:t>
              </a:r>
              <a:endParaRPr lang="cs-CZ" sz="6500" kern="1200" dirty="0">
                <a:solidFill>
                  <a:srgbClr val="0070C0"/>
                </a:solidFill>
                <a:latin typeface="Arial Black" pitchFamily="34" charset="0"/>
              </a:endParaRPr>
            </a:p>
          </p:txBody>
        </p:sp>
      </p:grpSp>
      <p:sp>
        <p:nvSpPr>
          <p:cNvPr id="11" name="Obdélník 10"/>
          <p:cNvSpPr/>
          <p:nvPr/>
        </p:nvSpPr>
        <p:spPr>
          <a:xfrm>
            <a:off x="4716016" y="5373216"/>
            <a:ext cx="3960000" cy="316817"/>
          </a:xfrm>
          <a:prstGeom prst="rect">
            <a:avLst/>
          </a:prstGeom>
        </p:spPr>
        <p:style>
          <a:lnRef idx="0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shade val="8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shade val="8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89022453"/>
              </p:ext>
            </p:extLst>
          </p:nvPr>
        </p:nvGraphicFramePr>
        <p:xfrm>
          <a:off x="457200" y="3393176"/>
          <a:ext cx="8218804" cy="1620000"/>
        </p:xfrm>
        <a:graphic>
          <a:graphicData uri="http://schemas.openxmlformats.org/drawingml/2006/table">
            <a:tbl>
              <a:tblPr firstRow="1" bandRow="1">
                <a:tableStyleId>{D113A9D2-9D6B-4929-AA2D-F23B5EE8CBE7}</a:tableStyleId>
              </a:tblPr>
              <a:tblGrid>
                <a:gridCol w="1055701"/>
                <a:gridCol w="1055701"/>
                <a:gridCol w="648000"/>
                <a:gridCol w="1296000"/>
                <a:gridCol w="1055701"/>
                <a:gridCol w="684000"/>
                <a:gridCol w="1368000"/>
                <a:gridCol w="1055701"/>
              </a:tblGrid>
              <a:tr h="540000">
                <a:tc>
                  <a:txBody>
                    <a:bodyPr/>
                    <a:lstStyle/>
                    <a:p>
                      <a:pPr algn="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5 l =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chemeClr val="tx1"/>
                          </a:solidFill>
                          <a:hlinkClick r:id="rId2" action="ppaction://hlinksldjump"/>
                        </a:rPr>
                        <a:t>500 cl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40 dl =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B0F0"/>
                          </a:solidFill>
                          <a:hlinkClick r:id="rId3" action="ppaction://hlinksldjump"/>
                        </a:rPr>
                        <a:t>4 000 cl</a:t>
                      </a:r>
                      <a:endParaRPr lang="cs-CZ" b="1" dirty="0">
                        <a:solidFill>
                          <a:srgbClr val="00B0F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9 l</a:t>
                      </a:r>
                      <a:r>
                        <a:rPr lang="cs-CZ" b="1" baseline="0" dirty="0" smtClean="0">
                          <a:solidFill>
                            <a:schemeClr val="tx1"/>
                          </a:solidFill>
                        </a:rPr>
                        <a:t> =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chemeClr val="tx1"/>
                          </a:solidFill>
                          <a:hlinkClick r:id="rId3" action="ppaction://hlinksldjump"/>
                        </a:rPr>
                        <a:t>900 ml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540000">
                <a:tc>
                  <a:txBody>
                    <a:bodyPr/>
                    <a:lstStyle/>
                    <a:p>
                      <a:pPr algn="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7 cl =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b="1" dirty="0" smtClean="0">
                          <a:solidFill>
                            <a:schemeClr val="tx1"/>
                          </a:solidFill>
                          <a:hlinkClick r:id="rId3" action="ppaction://hlinksldjump"/>
                        </a:rPr>
                        <a:t>700 ml</a:t>
                      </a:r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8 l =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chemeClr val="tx1"/>
                          </a:solidFill>
                          <a:hlinkClick r:id="rId2" action="ppaction://hlinksldjump"/>
                        </a:rPr>
                        <a:t>80 dl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2000</a:t>
                      </a:r>
                      <a:r>
                        <a:rPr lang="cs-CZ" b="1" baseline="0" dirty="0" smtClean="0">
                          <a:solidFill>
                            <a:schemeClr val="tx1"/>
                          </a:solidFill>
                        </a:rPr>
                        <a:t> ml =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chemeClr val="tx1"/>
                          </a:solidFill>
                          <a:hlinkClick r:id="rId2" action="ppaction://hlinksldjump"/>
                        </a:rPr>
                        <a:t>200 cl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540000">
                <a:tc>
                  <a:txBody>
                    <a:bodyPr/>
                    <a:lstStyle/>
                    <a:p>
                      <a:pPr algn="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6 l =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chemeClr val="tx1"/>
                          </a:solidFill>
                          <a:hlinkClick r:id="rId3" action="ppaction://hlinksldjump"/>
                        </a:rPr>
                        <a:t>600 ml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300 cl =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chemeClr val="tx1"/>
                          </a:solidFill>
                          <a:hlinkClick r:id="rId2" action="ppaction://hlinksldjump"/>
                        </a:rPr>
                        <a:t>3 l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100</a:t>
                      </a:r>
                      <a:r>
                        <a:rPr lang="cs-CZ" b="1" baseline="0" dirty="0" smtClean="0">
                          <a:solidFill>
                            <a:schemeClr val="tx1"/>
                          </a:solidFill>
                        </a:rPr>
                        <a:t> l</a:t>
                      </a:r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 =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baseline="0" dirty="0" smtClean="0">
                          <a:solidFill>
                            <a:schemeClr val="tx1"/>
                          </a:solidFill>
                          <a:hlinkClick r:id="rId2" action="ppaction://hlinksldjump"/>
                        </a:rPr>
                        <a:t>1 </a:t>
                      </a:r>
                      <a:r>
                        <a:rPr lang="cs-CZ" b="1" baseline="0" dirty="0" err="1" smtClean="0">
                          <a:solidFill>
                            <a:schemeClr val="tx1"/>
                          </a:solidFill>
                          <a:hlinkClick r:id="rId2" action="ppaction://hlinksldjump"/>
                        </a:rPr>
                        <a:t>hl</a:t>
                      </a:r>
                      <a:endParaRPr lang="cs-CZ" b="1" baseline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74242"/>
          </a:xfrm>
          <a:solidFill>
            <a:schemeClr val="tx2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Porovnej výsledky</a:t>
            </a:r>
            <a:b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 správnost si kliknutím </a:t>
            </a:r>
            <a:b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na výsledek ověř. 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467544" y="5517232"/>
            <a:ext cx="82089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Nápověda:</a:t>
            </a:r>
            <a:r>
              <a:rPr lang="cs-CZ" sz="2400" dirty="0" smtClean="0"/>
              <a:t>	</a:t>
            </a:r>
            <a:r>
              <a:rPr lang="cs-CZ" sz="2400" b="1" dirty="0" smtClean="0"/>
              <a:t>1 l</a:t>
            </a:r>
            <a:r>
              <a:rPr lang="cs-CZ" sz="2400" dirty="0" smtClean="0"/>
              <a:t> = </a:t>
            </a:r>
            <a:r>
              <a:rPr lang="cs-CZ" sz="2400" b="1" dirty="0" smtClean="0"/>
              <a:t>10 dl </a:t>
            </a:r>
            <a:r>
              <a:rPr lang="cs-CZ" sz="2400" dirty="0" smtClean="0"/>
              <a:t>= </a:t>
            </a:r>
            <a:r>
              <a:rPr lang="cs-CZ" sz="2400" b="1" dirty="0" smtClean="0"/>
              <a:t>100 cl </a:t>
            </a:r>
            <a:r>
              <a:rPr lang="cs-CZ" sz="2400" dirty="0" smtClean="0"/>
              <a:t>= </a:t>
            </a:r>
            <a:r>
              <a:rPr lang="cs-CZ" sz="2400" b="1" dirty="0" smtClean="0"/>
              <a:t>1000 ml</a:t>
            </a:r>
            <a:endParaRPr lang="cs-CZ" sz="2400" b="1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7200" dirty="0" smtClean="0">
                <a:solidFill>
                  <a:srgbClr val="33CC33"/>
                </a:solidFill>
                <a:latin typeface="Arial Black" pitchFamily="34" charset="0"/>
              </a:rPr>
              <a:t>SPRÁVNĚ</a:t>
            </a:r>
            <a:endParaRPr lang="cs-CZ" sz="7200" dirty="0">
              <a:solidFill>
                <a:srgbClr val="33CC33"/>
              </a:solidFill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Ohnutý pruh 3"/>
          <p:cNvSpPr/>
          <p:nvPr/>
        </p:nvSpPr>
        <p:spPr>
          <a:xfrm rot="10800000">
            <a:off x="2483769" y="2060848"/>
            <a:ext cx="4176464" cy="3456384"/>
          </a:xfrm>
          <a:prstGeom prst="blockArc">
            <a:avLst/>
          </a:prstGeom>
          <a:solidFill>
            <a:srgbClr val="33CC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Tlačítko akce: Zpět nebo Předchozí 4">
            <a:hlinkClick r:id="rId2" action="ppaction://hlinksldjump" highlightClick="1"/>
          </p:cNvPr>
          <p:cNvSpPr/>
          <p:nvPr/>
        </p:nvSpPr>
        <p:spPr>
          <a:xfrm>
            <a:off x="971600" y="4869160"/>
            <a:ext cx="720080" cy="720080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7200" dirty="0" smtClean="0">
                <a:solidFill>
                  <a:srgbClr val="FF0000"/>
                </a:solidFill>
                <a:latin typeface="Arial Black" pitchFamily="34" charset="0"/>
                <a:cs typeface="Aharoni" pitchFamily="2" charset="-79"/>
              </a:rPr>
              <a:t>ŠPATNĚ</a:t>
            </a:r>
            <a:endParaRPr lang="cs-CZ" sz="7200" dirty="0">
              <a:solidFill>
                <a:srgbClr val="FF0000"/>
              </a:solidFill>
              <a:latin typeface="Arial Black" pitchFamily="34" charset="0"/>
              <a:cs typeface="Aharoni" pitchFamily="2" charset="-79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Ohnutý pruh 4"/>
          <p:cNvSpPr/>
          <p:nvPr/>
        </p:nvSpPr>
        <p:spPr>
          <a:xfrm>
            <a:off x="2483769" y="3140968"/>
            <a:ext cx="4176464" cy="3456384"/>
          </a:xfrm>
          <a:prstGeom prst="blockArc">
            <a:avLst/>
          </a:prstGeom>
          <a:solidFill>
            <a:srgbClr val="FF0000"/>
          </a:solidFill>
          <a:scene3d>
            <a:camera prst="orthographicFront">
              <a:rot lat="300000" lon="0" rev="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Tlačítko akce: Zpět nebo Předchozí 6">
            <a:hlinkClick r:id="rId2" action="ppaction://hlinksldjump" highlightClick="1"/>
          </p:cNvPr>
          <p:cNvSpPr/>
          <p:nvPr/>
        </p:nvSpPr>
        <p:spPr>
          <a:xfrm>
            <a:off x="971600" y="4869160"/>
            <a:ext cx="720080" cy="720080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Metodický list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Opakujeme jednotky objemu: hektolitr, litr. </a:t>
            </a:r>
          </a:p>
          <a:p>
            <a:r>
              <a:rPr lang="cs-CZ" dirty="0" smtClean="0"/>
              <a:t>Seznámíme se  s novými jednotkami objemu</a:t>
            </a:r>
            <a:r>
              <a:rPr lang="cs-CZ" smtClean="0"/>
              <a:t>: decilitr, centilitr, mililitr.  </a:t>
            </a:r>
            <a:endParaRPr lang="cs-CZ" dirty="0" smtClean="0"/>
          </a:p>
          <a:p>
            <a:r>
              <a:rPr lang="cs-CZ" dirty="0"/>
              <a:t>Upevňujeme převodní vztahy. </a:t>
            </a:r>
          </a:p>
          <a:p>
            <a:r>
              <a:rPr lang="cs-CZ" dirty="0"/>
              <a:t>Poukazujeme na vztahy přímé úměrnosti</a:t>
            </a:r>
            <a:r>
              <a:rPr lang="cs-CZ" dirty="0" smtClean="0"/>
              <a:t>.</a:t>
            </a:r>
          </a:p>
          <a:p>
            <a:r>
              <a:rPr lang="cs-CZ" dirty="0" smtClean="0"/>
              <a:t>V návaznosti na přírodovědu názorně ukazujeme měření kapalných a sypkých látek.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170</TotalTime>
  <Words>140</Words>
  <Application>Microsoft Office PowerPoint</Application>
  <PresentationFormat>Předvádění na obrazovce (4:3)</PresentationFormat>
  <Paragraphs>63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Výchozí návrh</vt:lpstr>
      <vt:lpstr>JEDNOTKY OBJEMU</vt:lpstr>
      <vt:lpstr>Jednotky objemu </vt:lpstr>
      <vt:lpstr>Prezentace aplikace PowerPoint</vt:lpstr>
      <vt:lpstr>Prezentace aplikace PowerPoint</vt:lpstr>
      <vt:lpstr>Prezentace aplikace PowerPoint</vt:lpstr>
      <vt:lpstr>Porovnej výsledky a správnost si kliknutím  na výsledek ověř. </vt:lpstr>
      <vt:lpstr>SPRÁVNĚ</vt:lpstr>
      <vt:lpstr>ŠPATNĚ</vt:lpstr>
      <vt:lpstr>Metodický list</vt:lpstr>
    </vt:vector>
  </TitlesOfParts>
  <Company>.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.</dc:creator>
  <cp:lastModifiedBy>Dana Svitáková</cp:lastModifiedBy>
  <cp:revision>38</cp:revision>
  <dcterms:created xsi:type="dcterms:W3CDTF">2011-04-14T19:58:51Z</dcterms:created>
  <dcterms:modified xsi:type="dcterms:W3CDTF">2012-03-17T07:38:46Z</dcterms:modified>
</cp:coreProperties>
</file>