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4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FD34CC-30FA-41C7-88AE-BF5F5461EDBA}" type="doc">
      <dgm:prSet loTypeId="urn:microsoft.com/office/officeart/2005/8/layout/hProcess9" loCatId="process" qsTypeId="urn:microsoft.com/office/officeart/2005/8/quickstyle/simple1" qsCatId="simple" csTypeId="urn:microsoft.com/office/officeart/2005/8/colors/accent1_4" csCatId="accent1" phldr="1"/>
      <dgm:spPr/>
    </dgm:pt>
    <dgm:pt modelId="{1D4EADEE-A181-4E77-A5F9-63BAE7D62E03}">
      <dgm:prSet phldrT="[Text]" custT="1"/>
      <dgm:spPr/>
      <dgm:t>
        <a:bodyPr/>
        <a:lstStyle/>
        <a:p>
          <a:r>
            <a:rPr lang="cs-CZ" sz="2400" b="1" cap="none" spc="0" dirty="0" smtClean="0">
              <a:ln w="12700"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s</a:t>
          </a:r>
        </a:p>
        <a:p>
          <a:r>
            <a:rPr lang="cs-CZ" sz="2400" b="1" cap="none" spc="0" dirty="0" smtClean="0">
              <a:ln w="12700"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sekunda</a:t>
          </a:r>
          <a:endParaRPr lang="cs-CZ" sz="2400" b="1" cap="none" spc="0" dirty="0">
            <a:ln w="12700">
              <a:prstDash val="solid"/>
            </a:ln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2E24E780-75B0-4027-A115-F9CA0728F2F5}" type="parTrans" cxnId="{BDCAEB10-C34A-497F-9713-FDD836416243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05555F46-28F6-4D59-9581-C7C82F998E63}" type="sibTrans" cxnId="{BDCAEB10-C34A-497F-9713-FDD836416243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3E76C633-44A4-4FCC-8DDF-80117598FF89}">
      <dgm:prSet phldrT="[Text]" custT="1"/>
      <dgm:spPr/>
      <dgm:t>
        <a:bodyPr/>
        <a:lstStyle/>
        <a:p>
          <a:r>
            <a:rPr lang="cs-CZ" sz="2400" b="1" cap="none" spc="0" dirty="0" smtClean="0">
              <a:ln w="12700"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min</a:t>
          </a:r>
        </a:p>
        <a:p>
          <a:r>
            <a:rPr lang="cs-CZ" sz="2400" b="1" cap="none" spc="0" dirty="0" smtClean="0">
              <a:ln w="12700"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minuta</a:t>
          </a:r>
          <a:endParaRPr lang="cs-CZ" sz="2400" b="1" cap="none" spc="0" dirty="0">
            <a:ln w="12700">
              <a:prstDash val="solid"/>
            </a:ln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52D5E9B2-E9F3-4D92-A192-F0469C624DCD}" type="parTrans" cxnId="{6A672508-5AFF-4C65-8C81-09E039F630D4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764AE1D7-D265-4CD5-8E30-1949AB8B7E40}" type="sibTrans" cxnId="{6A672508-5AFF-4C65-8C81-09E039F630D4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926B8012-9DC9-4E12-9576-037D428C0696}">
      <dgm:prSet phldrT="[Text]" custT="1"/>
      <dgm:spPr/>
      <dgm:t>
        <a:bodyPr/>
        <a:lstStyle/>
        <a:p>
          <a:r>
            <a:rPr lang="cs-CZ" sz="2400" b="1" cap="none" spc="0" dirty="0" smtClean="0">
              <a:ln w="12700"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h</a:t>
          </a:r>
        </a:p>
        <a:p>
          <a:r>
            <a:rPr lang="cs-CZ" sz="2400" b="1" cap="none" spc="0" dirty="0" smtClean="0">
              <a:ln w="12700"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hodina</a:t>
          </a:r>
          <a:endParaRPr lang="cs-CZ" sz="2400" b="1" cap="none" spc="0" dirty="0">
            <a:ln w="12700">
              <a:prstDash val="solid"/>
            </a:ln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52066B51-FB91-4C76-AC99-ED8DB4E6F6C6}" type="parTrans" cxnId="{B79A3E3C-26BF-4758-AAA2-44A5E68395DB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B7D02A45-F1A1-4ED9-8216-C3F1A5F95A8A}" type="sibTrans" cxnId="{B79A3E3C-26BF-4758-AAA2-44A5E68395DB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331CC5F9-3A5C-4855-9AEE-F20291BB2F21}" type="pres">
      <dgm:prSet presAssocID="{4FFD34CC-30FA-41C7-88AE-BF5F5461EDBA}" presName="CompostProcess" presStyleCnt="0">
        <dgm:presLayoutVars>
          <dgm:dir/>
          <dgm:resizeHandles val="exact"/>
        </dgm:presLayoutVars>
      </dgm:prSet>
      <dgm:spPr/>
    </dgm:pt>
    <dgm:pt modelId="{37BB7B75-F17E-44F7-971C-0E045C668FE6}" type="pres">
      <dgm:prSet presAssocID="{4FFD34CC-30FA-41C7-88AE-BF5F5461EDBA}" presName="arrow" presStyleLbl="bgShp" presStyleIdx="0" presStyleCnt="1"/>
      <dgm:spPr/>
    </dgm:pt>
    <dgm:pt modelId="{9BC56C05-8A61-4CE8-9C15-4572C533EC5F}" type="pres">
      <dgm:prSet presAssocID="{4FFD34CC-30FA-41C7-88AE-BF5F5461EDBA}" presName="linearProcess" presStyleCnt="0"/>
      <dgm:spPr/>
    </dgm:pt>
    <dgm:pt modelId="{22D6EAD6-C5C2-485D-82D3-27F66A091D20}" type="pres">
      <dgm:prSet presAssocID="{1D4EADEE-A181-4E77-A5F9-63BAE7D62E03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24246B-D8A0-42DE-93C5-6A9CAAF95A23}" type="pres">
      <dgm:prSet presAssocID="{05555F46-28F6-4D59-9581-C7C82F998E63}" presName="sibTrans" presStyleCnt="0"/>
      <dgm:spPr/>
    </dgm:pt>
    <dgm:pt modelId="{60F6089E-0EFF-4C51-A22A-A19BDA2D224B}" type="pres">
      <dgm:prSet presAssocID="{3E76C633-44A4-4FCC-8DDF-80117598FF89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4BD172-C473-4860-8239-C486B27021E0}" type="pres">
      <dgm:prSet presAssocID="{764AE1D7-D265-4CD5-8E30-1949AB8B7E40}" presName="sibTrans" presStyleCnt="0"/>
      <dgm:spPr/>
    </dgm:pt>
    <dgm:pt modelId="{D976F92C-98E8-44F9-85DB-EC15524FA802}" type="pres">
      <dgm:prSet presAssocID="{926B8012-9DC9-4E12-9576-037D428C0696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A9026A-AA77-4DF3-9629-CAD93B26EA6C}" type="presOf" srcId="{3E76C633-44A4-4FCC-8DDF-80117598FF89}" destId="{60F6089E-0EFF-4C51-A22A-A19BDA2D224B}" srcOrd="0" destOrd="0" presId="urn:microsoft.com/office/officeart/2005/8/layout/hProcess9"/>
    <dgm:cxn modelId="{B79A3E3C-26BF-4758-AAA2-44A5E68395DB}" srcId="{4FFD34CC-30FA-41C7-88AE-BF5F5461EDBA}" destId="{926B8012-9DC9-4E12-9576-037D428C0696}" srcOrd="2" destOrd="0" parTransId="{52066B51-FB91-4C76-AC99-ED8DB4E6F6C6}" sibTransId="{B7D02A45-F1A1-4ED9-8216-C3F1A5F95A8A}"/>
    <dgm:cxn modelId="{87AF0E17-29FF-490F-9D59-CA7B750A95A8}" type="presOf" srcId="{1D4EADEE-A181-4E77-A5F9-63BAE7D62E03}" destId="{22D6EAD6-C5C2-485D-82D3-27F66A091D20}" srcOrd="0" destOrd="0" presId="urn:microsoft.com/office/officeart/2005/8/layout/hProcess9"/>
    <dgm:cxn modelId="{CE43B3BA-30E1-4ACD-9023-D7ECC83C6C64}" type="presOf" srcId="{926B8012-9DC9-4E12-9576-037D428C0696}" destId="{D976F92C-98E8-44F9-85DB-EC15524FA802}" srcOrd="0" destOrd="0" presId="urn:microsoft.com/office/officeart/2005/8/layout/hProcess9"/>
    <dgm:cxn modelId="{BDCAEB10-C34A-497F-9713-FDD836416243}" srcId="{4FFD34CC-30FA-41C7-88AE-BF5F5461EDBA}" destId="{1D4EADEE-A181-4E77-A5F9-63BAE7D62E03}" srcOrd="0" destOrd="0" parTransId="{2E24E780-75B0-4027-A115-F9CA0728F2F5}" sibTransId="{05555F46-28F6-4D59-9581-C7C82F998E63}"/>
    <dgm:cxn modelId="{F8013D21-98C4-43E1-9B50-E8696DA287C0}" type="presOf" srcId="{4FFD34CC-30FA-41C7-88AE-BF5F5461EDBA}" destId="{331CC5F9-3A5C-4855-9AEE-F20291BB2F21}" srcOrd="0" destOrd="0" presId="urn:microsoft.com/office/officeart/2005/8/layout/hProcess9"/>
    <dgm:cxn modelId="{6A672508-5AFF-4C65-8C81-09E039F630D4}" srcId="{4FFD34CC-30FA-41C7-88AE-BF5F5461EDBA}" destId="{3E76C633-44A4-4FCC-8DDF-80117598FF89}" srcOrd="1" destOrd="0" parTransId="{52D5E9B2-E9F3-4D92-A192-F0469C624DCD}" sibTransId="{764AE1D7-D265-4CD5-8E30-1949AB8B7E40}"/>
    <dgm:cxn modelId="{98F98523-3181-4C52-A692-B1C5316D1098}" type="presParOf" srcId="{331CC5F9-3A5C-4855-9AEE-F20291BB2F21}" destId="{37BB7B75-F17E-44F7-971C-0E045C668FE6}" srcOrd="0" destOrd="0" presId="urn:microsoft.com/office/officeart/2005/8/layout/hProcess9"/>
    <dgm:cxn modelId="{2F5E0D18-F823-442C-A694-5ACCDC2558E5}" type="presParOf" srcId="{331CC5F9-3A5C-4855-9AEE-F20291BB2F21}" destId="{9BC56C05-8A61-4CE8-9C15-4572C533EC5F}" srcOrd="1" destOrd="0" presId="urn:microsoft.com/office/officeart/2005/8/layout/hProcess9"/>
    <dgm:cxn modelId="{2D6657F6-019C-40FB-A477-5194F34D916E}" type="presParOf" srcId="{9BC56C05-8A61-4CE8-9C15-4572C533EC5F}" destId="{22D6EAD6-C5C2-485D-82D3-27F66A091D20}" srcOrd="0" destOrd="0" presId="urn:microsoft.com/office/officeart/2005/8/layout/hProcess9"/>
    <dgm:cxn modelId="{3A2E07A6-36DF-4A58-95D2-73F7DE8D17A4}" type="presParOf" srcId="{9BC56C05-8A61-4CE8-9C15-4572C533EC5F}" destId="{9424246B-D8A0-42DE-93C5-6A9CAAF95A23}" srcOrd="1" destOrd="0" presId="urn:microsoft.com/office/officeart/2005/8/layout/hProcess9"/>
    <dgm:cxn modelId="{B38C2946-2823-456F-8378-26794C487564}" type="presParOf" srcId="{9BC56C05-8A61-4CE8-9C15-4572C533EC5F}" destId="{60F6089E-0EFF-4C51-A22A-A19BDA2D224B}" srcOrd="2" destOrd="0" presId="urn:microsoft.com/office/officeart/2005/8/layout/hProcess9"/>
    <dgm:cxn modelId="{DEF13D08-A02F-4973-80C8-7F88EBF22C9C}" type="presParOf" srcId="{9BC56C05-8A61-4CE8-9C15-4572C533EC5F}" destId="{4B4BD172-C473-4860-8239-C486B27021E0}" srcOrd="3" destOrd="0" presId="urn:microsoft.com/office/officeart/2005/8/layout/hProcess9"/>
    <dgm:cxn modelId="{DE23ADA9-3FE4-4983-B3F8-5F356318A0D5}" type="presParOf" srcId="{9BC56C05-8A61-4CE8-9C15-4572C533EC5F}" destId="{D976F92C-98E8-44F9-85DB-EC15524FA80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FD34CC-30FA-41C7-88AE-BF5F5461EDBA}" type="doc">
      <dgm:prSet loTypeId="urn:microsoft.com/office/officeart/2005/8/layout/hProcess9" loCatId="process" qsTypeId="urn:microsoft.com/office/officeart/2005/8/quickstyle/simple1" qsCatId="simple" csTypeId="urn:microsoft.com/office/officeart/2005/8/colors/accent1_5" csCatId="accent1" phldr="1"/>
      <dgm:spPr/>
    </dgm:pt>
    <dgm:pt modelId="{1D4EADEE-A181-4E77-A5F9-63BAE7D62E03}">
      <dgm:prSet phldrT="[Text]" custT="1"/>
      <dgm:spPr/>
      <dgm:t>
        <a:bodyPr/>
        <a:lstStyle/>
        <a:p>
          <a:r>
            <a:rPr lang="cs-CZ" sz="2400" b="1" cap="none" spc="0" smtClean="0">
              <a:ln w="12700"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den</a:t>
          </a:r>
          <a:endParaRPr lang="cs-CZ" sz="2400" b="1" cap="none" spc="0" dirty="0" smtClean="0">
            <a:ln w="12700">
              <a:prstDash val="solid"/>
            </a:ln>
            <a:solidFill>
              <a:schemeClr val="tx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2E24E780-75B0-4027-A115-F9CA0728F2F5}" type="parTrans" cxnId="{BDCAEB10-C34A-497F-9713-FDD836416243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tx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05555F46-28F6-4D59-9581-C7C82F998E63}" type="sibTrans" cxnId="{BDCAEB10-C34A-497F-9713-FDD836416243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tx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3E76C633-44A4-4FCC-8DDF-80117598FF89}">
      <dgm:prSet phldrT="[Text]" custT="1"/>
      <dgm:spPr/>
      <dgm:t>
        <a:bodyPr/>
        <a:lstStyle/>
        <a:p>
          <a:r>
            <a:rPr lang="cs-CZ" sz="2400" b="1" cap="none" spc="0" smtClean="0">
              <a:ln w="12700"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týden</a:t>
          </a:r>
          <a:endParaRPr lang="cs-CZ" sz="2400" b="1" cap="none" spc="0" dirty="0">
            <a:ln w="12700">
              <a:prstDash val="solid"/>
            </a:ln>
            <a:solidFill>
              <a:schemeClr val="tx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52D5E9B2-E9F3-4D92-A192-F0469C624DCD}" type="parTrans" cxnId="{6A672508-5AFF-4C65-8C81-09E039F630D4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tx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764AE1D7-D265-4CD5-8E30-1949AB8B7E40}" type="sibTrans" cxnId="{6A672508-5AFF-4C65-8C81-09E039F630D4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tx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926B8012-9DC9-4E12-9576-037D428C0696}">
      <dgm:prSet phldrT="[Text]" custT="1"/>
      <dgm:spPr/>
      <dgm:t>
        <a:bodyPr/>
        <a:lstStyle/>
        <a:p>
          <a:r>
            <a:rPr lang="cs-CZ" sz="2400" b="1" cap="none" spc="0" smtClean="0">
              <a:ln w="12700"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měsíc</a:t>
          </a:r>
          <a:endParaRPr lang="cs-CZ" sz="2400" b="1" cap="none" spc="0" dirty="0">
            <a:ln w="12700">
              <a:prstDash val="solid"/>
            </a:ln>
            <a:solidFill>
              <a:schemeClr val="tx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52066B51-FB91-4C76-AC99-ED8DB4E6F6C6}" type="parTrans" cxnId="{B79A3E3C-26BF-4758-AAA2-44A5E68395DB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tx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B7D02A45-F1A1-4ED9-8216-C3F1A5F95A8A}" type="sibTrans" cxnId="{B79A3E3C-26BF-4758-AAA2-44A5E68395DB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tx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gm:t>
    </dgm:pt>
    <dgm:pt modelId="{BC50B41C-0A67-4D58-AC40-AA3EC63A7B46}">
      <dgm:prSet custT="1"/>
      <dgm:spPr/>
      <dgm:t>
        <a:bodyPr/>
        <a:lstStyle/>
        <a:p>
          <a:r>
            <a:rPr lang="cs-CZ" sz="2400" b="1" cap="none" spc="0" smtClean="0">
              <a:ln w="12700"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rPr>
            <a:t>rok</a:t>
          </a:r>
          <a:endParaRPr lang="cs-CZ" sz="2400" b="1" cap="none" spc="0" dirty="0">
            <a:ln w="12700">
              <a:prstDash val="solid"/>
            </a:ln>
            <a:solidFill>
              <a:schemeClr val="tx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</a:endParaRPr>
        </a:p>
      </dgm:t>
    </dgm:pt>
    <dgm:pt modelId="{5FFB6258-B89E-4984-9983-CE1FA223162F}" type="parTrans" cxnId="{E94608C3-8620-4782-82C6-BE7C4E5128B9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tx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A7122A40-D40F-4FD7-875D-635D4255785F}" type="sibTrans" cxnId="{E94608C3-8620-4782-82C6-BE7C4E5128B9}">
      <dgm:prSet/>
      <dgm:spPr/>
      <dgm:t>
        <a:bodyPr/>
        <a:lstStyle/>
        <a:p>
          <a:endParaRPr lang="cs-CZ" b="1" cap="none" spc="0">
            <a:ln w="12700">
              <a:solidFill>
                <a:schemeClr val="tx2">
                  <a:satMod val="155000"/>
                </a:schemeClr>
              </a:solidFill>
              <a:prstDash val="solid"/>
            </a:ln>
            <a:solidFill>
              <a:schemeClr val="tx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331CC5F9-3A5C-4855-9AEE-F20291BB2F21}" type="pres">
      <dgm:prSet presAssocID="{4FFD34CC-30FA-41C7-88AE-BF5F5461EDBA}" presName="CompostProcess" presStyleCnt="0">
        <dgm:presLayoutVars>
          <dgm:dir/>
          <dgm:resizeHandles val="exact"/>
        </dgm:presLayoutVars>
      </dgm:prSet>
      <dgm:spPr/>
    </dgm:pt>
    <dgm:pt modelId="{37BB7B75-F17E-44F7-971C-0E045C668FE6}" type="pres">
      <dgm:prSet presAssocID="{4FFD34CC-30FA-41C7-88AE-BF5F5461EDBA}" presName="arrow" presStyleLbl="bgShp" presStyleIdx="0" presStyleCnt="1"/>
      <dgm:spPr/>
    </dgm:pt>
    <dgm:pt modelId="{9BC56C05-8A61-4CE8-9C15-4572C533EC5F}" type="pres">
      <dgm:prSet presAssocID="{4FFD34CC-30FA-41C7-88AE-BF5F5461EDBA}" presName="linearProcess" presStyleCnt="0"/>
      <dgm:spPr/>
    </dgm:pt>
    <dgm:pt modelId="{22D6EAD6-C5C2-485D-82D3-27F66A091D20}" type="pres">
      <dgm:prSet presAssocID="{1D4EADEE-A181-4E77-A5F9-63BAE7D62E03}" presName="text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24246B-D8A0-42DE-93C5-6A9CAAF95A23}" type="pres">
      <dgm:prSet presAssocID="{05555F46-28F6-4D59-9581-C7C82F998E63}" presName="sibTrans" presStyleCnt="0"/>
      <dgm:spPr/>
    </dgm:pt>
    <dgm:pt modelId="{60F6089E-0EFF-4C51-A22A-A19BDA2D224B}" type="pres">
      <dgm:prSet presAssocID="{3E76C633-44A4-4FCC-8DDF-80117598FF89}" presName="text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4BD172-C473-4860-8239-C486B27021E0}" type="pres">
      <dgm:prSet presAssocID="{764AE1D7-D265-4CD5-8E30-1949AB8B7E40}" presName="sibTrans" presStyleCnt="0"/>
      <dgm:spPr/>
    </dgm:pt>
    <dgm:pt modelId="{D976F92C-98E8-44F9-85DB-EC15524FA802}" type="pres">
      <dgm:prSet presAssocID="{926B8012-9DC9-4E12-9576-037D428C0696}" presName="text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0B2714-2C2F-46C2-AB41-B5911533A618}" type="pres">
      <dgm:prSet presAssocID="{B7D02A45-F1A1-4ED9-8216-C3F1A5F95A8A}" presName="sibTrans" presStyleCnt="0"/>
      <dgm:spPr/>
    </dgm:pt>
    <dgm:pt modelId="{D3F32D9D-3319-4BC4-AF4E-F3D0E8F34DE0}" type="pres">
      <dgm:prSet presAssocID="{BC50B41C-0A67-4D58-AC40-AA3EC63A7B46}" presName="text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5D2B77-B05A-46F6-B463-8BA79ED6580E}" type="presOf" srcId="{BC50B41C-0A67-4D58-AC40-AA3EC63A7B46}" destId="{D3F32D9D-3319-4BC4-AF4E-F3D0E8F34DE0}" srcOrd="0" destOrd="0" presId="urn:microsoft.com/office/officeart/2005/8/layout/hProcess9"/>
    <dgm:cxn modelId="{B79A3E3C-26BF-4758-AAA2-44A5E68395DB}" srcId="{4FFD34CC-30FA-41C7-88AE-BF5F5461EDBA}" destId="{926B8012-9DC9-4E12-9576-037D428C0696}" srcOrd="2" destOrd="0" parTransId="{52066B51-FB91-4C76-AC99-ED8DB4E6F6C6}" sibTransId="{B7D02A45-F1A1-4ED9-8216-C3F1A5F95A8A}"/>
    <dgm:cxn modelId="{3B137F3F-5B9E-460A-9A01-5D03CECE1CD6}" type="presOf" srcId="{3E76C633-44A4-4FCC-8DDF-80117598FF89}" destId="{60F6089E-0EFF-4C51-A22A-A19BDA2D224B}" srcOrd="0" destOrd="0" presId="urn:microsoft.com/office/officeart/2005/8/layout/hProcess9"/>
    <dgm:cxn modelId="{E94608C3-8620-4782-82C6-BE7C4E5128B9}" srcId="{4FFD34CC-30FA-41C7-88AE-BF5F5461EDBA}" destId="{BC50B41C-0A67-4D58-AC40-AA3EC63A7B46}" srcOrd="3" destOrd="0" parTransId="{5FFB6258-B89E-4984-9983-CE1FA223162F}" sibTransId="{A7122A40-D40F-4FD7-875D-635D4255785F}"/>
    <dgm:cxn modelId="{BDCAEB10-C34A-497F-9713-FDD836416243}" srcId="{4FFD34CC-30FA-41C7-88AE-BF5F5461EDBA}" destId="{1D4EADEE-A181-4E77-A5F9-63BAE7D62E03}" srcOrd="0" destOrd="0" parTransId="{2E24E780-75B0-4027-A115-F9CA0728F2F5}" sibTransId="{05555F46-28F6-4D59-9581-C7C82F998E63}"/>
    <dgm:cxn modelId="{D0DCF7CB-450A-45DE-BF99-05262524F167}" type="presOf" srcId="{926B8012-9DC9-4E12-9576-037D428C0696}" destId="{D976F92C-98E8-44F9-85DB-EC15524FA802}" srcOrd="0" destOrd="0" presId="urn:microsoft.com/office/officeart/2005/8/layout/hProcess9"/>
    <dgm:cxn modelId="{EFFA1604-A300-4930-BB7E-846915DBCB91}" type="presOf" srcId="{1D4EADEE-A181-4E77-A5F9-63BAE7D62E03}" destId="{22D6EAD6-C5C2-485D-82D3-27F66A091D20}" srcOrd="0" destOrd="0" presId="urn:microsoft.com/office/officeart/2005/8/layout/hProcess9"/>
    <dgm:cxn modelId="{D57F3CFC-35C7-4DF1-BB3A-FDC2F71A9A72}" type="presOf" srcId="{4FFD34CC-30FA-41C7-88AE-BF5F5461EDBA}" destId="{331CC5F9-3A5C-4855-9AEE-F20291BB2F21}" srcOrd="0" destOrd="0" presId="urn:microsoft.com/office/officeart/2005/8/layout/hProcess9"/>
    <dgm:cxn modelId="{6A672508-5AFF-4C65-8C81-09E039F630D4}" srcId="{4FFD34CC-30FA-41C7-88AE-BF5F5461EDBA}" destId="{3E76C633-44A4-4FCC-8DDF-80117598FF89}" srcOrd="1" destOrd="0" parTransId="{52D5E9B2-E9F3-4D92-A192-F0469C624DCD}" sibTransId="{764AE1D7-D265-4CD5-8E30-1949AB8B7E40}"/>
    <dgm:cxn modelId="{08EE059A-5D2E-4B67-A363-31C1089B75FF}" type="presParOf" srcId="{331CC5F9-3A5C-4855-9AEE-F20291BB2F21}" destId="{37BB7B75-F17E-44F7-971C-0E045C668FE6}" srcOrd="0" destOrd="0" presId="urn:microsoft.com/office/officeart/2005/8/layout/hProcess9"/>
    <dgm:cxn modelId="{9DA8CD16-0950-4AB9-9C8B-2C0EC32FCEB7}" type="presParOf" srcId="{331CC5F9-3A5C-4855-9AEE-F20291BB2F21}" destId="{9BC56C05-8A61-4CE8-9C15-4572C533EC5F}" srcOrd="1" destOrd="0" presId="urn:microsoft.com/office/officeart/2005/8/layout/hProcess9"/>
    <dgm:cxn modelId="{E5450F49-9FA3-4794-8280-02369AF8AAC3}" type="presParOf" srcId="{9BC56C05-8A61-4CE8-9C15-4572C533EC5F}" destId="{22D6EAD6-C5C2-485D-82D3-27F66A091D20}" srcOrd="0" destOrd="0" presId="urn:microsoft.com/office/officeart/2005/8/layout/hProcess9"/>
    <dgm:cxn modelId="{2D3F9845-4419-4D98-A753-0FEC34901E7A}" type="presParOf" srcId="{9BC56C05-8A61-4CE8-9C15-4572C533EC5F}" destId="{9424246B-D8A0-42DE-93C5-6A9CAAF95A23}" srcOrd="1" destOrd="0" presId="urn:microsoft.com/office/officeart/2005/8/layout/hProcess9"/>
    <dgm:cxn modelId="{3247C6A0-1EAF-4688-BB83-ABA7802CAB38}" type="presParOf" srcId="{9BC56C05-8A61-4CE8-9C15-4572C533EC5F}" destId="{60F6089E-0EFF-4C51-A22A-A19BDA2D224B}" srcOrd="2" destOrd="0" presId="urn:microsoft.com/office/officeart/2005/8/layout/hProcess9"/>
    <dgm:cxn modelId="{0CC8E6D5-1CE7-43CC-B733-74F1308F80EA}" type="presParOf" srcId="{9BC56C05-8A61-4CE8-9C15-4572C533EC5F}" destId="{4B4BD172-C473-4860-8239-C486B27021E0}" srcOrd="3" destOrd="0" presId="urn:microsoft.com/office/officeart/2005/8/layout/hProcess9"/>
    <dgm:cxn modelId="{D7E3193F-E2D2-4960-A22E-828B60F41A5C}" type="presParOf" srcId="{9BC56C05-8A61-4CE8-9C15-4572C533EC5F}" destId="{D976F92C-98E8-44F9-85DB-EC15524FA802}" srcOrd="4" destOrd="0" presId="urn:microsoft.com/office/officeart/2005/8/layout/hProcess9"/>
    <dgm:cxn modelId="{46B29C11-66BE-4AD1-B3FA-6FA021EE63D0}" type="presParOf" srcId="{9BC56C05-8A61-4CE8-9C15-4572C533EC5F}" destId="{750B2714-2C2F-46C2-AB41-B5911533A618}" srcOrd="5" destOrd="0" presId="urn:microsoft.com/office/officeart/2005/8/layout/hProcess9"/>
    <dgm:cxn modelId="{73614513-020A-4CED-8F45-E4C5DCB1327B}" type="presParOf" srcId="{9BC56C05-8A61-4CE8-9C15-4572C533EC5F}" destId="{D3F32D9D-3319-4BC4-AF4E-F3D0E8F34DE0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9978F2-F7A0-46A8-92AC-CFD4FC1FCE8B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70BBD3-D78C-4FFA-BA80-6219E299B73F}">
      <dgm:prSet phldrT="[Text]"/>
      <dgm:sp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 r="-100000" b="-100000"/>
        </a:gradFill>
      </dgm:spPr>
      <dgm:t>
        <a:bodyPr/>
        <a:lstStyle/>
        <a:p>
          <a:r>
            <a:rPr lang="cs-CZ" b="0" dirty="0" smtClean="0">
              <a:solidFill>
                <a:srgbClr val="FF0000"/>
              </a:solidFill>
              <a:latin typeface="Arial Black" pitchFamily="34" charset="0"/>
            </a:rPr>
            <a:t>1 hodina</a:t>
          </a:r>
          <a:endParaRPr lang="cs-CZ" b="0" dirty="0">
            <a:solidFill>
              <a:srgbClr val="FF0000"/>
            </a:solidFill>
            <a:latin typeface="Arial Black" pitchFamily="34" charset="0"/>
          </a:endParaRPr>
        </a:p>
      </dgm:t>
    </dgm:pt>
    <dgm:pt modelId="{13CF8FAA-0981-444C-A15B-9D8A39751E57}" type="parTrans" cxnId="{65C7E3BA-F5FB-444A-BCDC-5AC835B3F92C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841561F8-D641-45DA-9F1B-A2B561AA7628}" type="sibTrans" cxnId="{65C7E3BA-F5FB-444A-BCDC-5AC835B3F92C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016986D0-C3ED-416F-A5F5-6D4EB2EC9B96}">
      <dgm:prSet phldrT="[Text]"/>
      <dgm:spPr/>
      <dgm:t>
        <a:bodyPr/>
        <a:lstStyle/>
        <a:p>
          <a:r>
            <a:rPr lang="cs-CZ" b="0" dirty="0" smtClean="0">
              <a:solidFill>
                <a:schemeClr val="bg1"/>
              </a:solidFill>
              <a:latin typeface="Arial Black" pitchFamily="34" charset="0"/>
            </a:rPr>
            <a:t>60</a:t>
          </a:r>
        </a:p>
        <a:p>
          <a:r>
            <a:rPr lang="cs-CZ" b="0" dirty="0" smtClean="0">
              <a:solidFill>
                <a:schemeClr val="bg1"/>
              </a:solidFill>
              <a:latin typeface="Arial Black" pitchFamily="34" charset="0"/>
            </a:rPr>
            <a:t>min</a:t>
          </a:r>
          <a:endParaRPr lang="cs-CZ" b="0" dirty="0">
            <a:solidFill>
              <a:schemeClr val="bg1"/>
            </a:solidFill>
            <a:latin typeface="Arial Black" pitchFamily="34" charset="0"/>
          </a:endParaRPr>
        </a:p>
      </dgm:t>
    </dgm:pt>
    <dgm:pt modelId="{CACECC41-511A-44E6-91F4-20E7EE8F3C68}" type="parTrans" cxnId="{4F6299DB-394A-4012-A69F-0F62D07F2A98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488D75A7-6FF9-4295-8A31-46750D49C2E8}" type="sibTrans" cxnId="{4F6299DB-394A-4012-A69F-0F62D07F2A98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5041F5A2-9146-4562-943F-92AC5BF1F566}">
      <dgm:prSet phldrT="[Text]"/>
      <dgm:spPr/>
      <dgm:t>
        <a:bodyPr/>
        <a:lstStyle/>
        <a:p>
          <a:r>
            <a:rPr lang="cs-CZ" b="0" dirty="0" smtClean="0">
              <a:solidFill>
                <a:schemeClr val="bg1"/>
              </a:solidFill>
              <a:latin typeface="Arial Black" pitchFamily="34" charset="0"/>
            </a:rPr>
            <a:t>3600</a:t>
          </a:r>
          <a:endParaRPr lang="cs-CZ" b="0" dirty="0" smtClean="0">
            <a:solidFill>
              <a:schemeClr val="bg1"/>
            </a:solidFill>
            <a:latin typeface="Arial Black" pitchFamily="34" charset="0"/>
          </a:endParaRPr>
        </a:p>
        <a:p>
          <a:r>
            <a:rPr lang="cs-CZ" b="0" dirty="0" smtClean="0">
              <a:solidFill>
                <a:schemeClr val="bg1"/>
              </a:solidFill>
              <a:latin typeface="Arial Black" pitchFamily="34" charset="0"/>
            </a:rPr>
            <a:t>s</a:t>
          </a:r>
          <a:endParaRPr lang="cs-CZ" b="0" dirty="0">
            <a:solidFill>
              <a:schemeClr val="bg1"/>
            </a:solidFill>
            <a:latin typeface="Arial Black" pitchFamily="34" charset="0"/>
          </a:endParaRPr>
        </a:p>
      </dgm:t>
    </dgm:pt>
    <dgm:pt modelId="{5578A350-9E30-4D31-A9F5-58917BFC0A04}" type="parTrans" cxnId="{9F395610-0AE1-4DD9-9F52-9563F8BC9B70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F9F75242-FA5F-4989-A7B6-A3470BC1F2BA}" type="sibTrans" cxnId="{9F395610-0AE1-4DD9-9F52-9563F8BC9B70}">
      <dgm:prSet/>
      <dgm:spPr/>
      <dgm:t>
        <a:bodyPr/>
        <a:lstStyle/>
        <a:p>
          <a:endParaRPr lang="cs-CZ" b="0">
            <a:solidFill>
              <a:srgbClr val="0070C0"/>
            </a:solidFill>
            <a:latin typeface="Arial Black" pitchFamily="34" charset="0"/>
          </a:endParaRPr>
        </a:p>
      </dgm:t>
    </dgm:pt>
    <dgm:pt modelId="{AC3BAD73-9285-4A3A-AC2A-4DE6FD5F4CF8}" type="pres">
      <dgm:prSet presAssocID="{5D9978F2-F7A0-46A8-92AC-CFD4FC1FCE8B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3D8E71-9FFA-40A3-912C-4B6E7115A719}" type="pres">
      <dgm:prSet presAssocID="{B570BBD3-D78C-4FFA-BA80-6219E299B73F}" presName="roof" presStyleLbl="dkBgShp" presStyleIdx="0" presStyleCnt="2"/>
      <dgm:spPr/>
      <dgm:t>
        <a:bodyPr/>
        <a:lstStyle/>
        <a:p>
          <a:endParaRPr lang="cs-CZ"/>
        </a:p>
      </dgm:t>
    </dgm:pt>
    <dgm:pt modelId="{DAD0AD54-EBCC-44F6-9452-F7DFD69488DA}" type="pres">
      <dgm:prSet presAssocID="{B570BBD3-D78C-4FFA-BA80-6219E299B73F}" presName="pillars" presStyleCnt="0"/>
      <dgm:spPr/>
    </dgm:pt>
    <dgm:pt modelId="{109A87D9-4FD2-478A-A043-3710308F0D19}" type="pres">
      <dgm:prSet presAssocID="{B570BBD3-D78C-4FFA-BA80-6219E299B73F}" presName="pillar1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C9A7C1-2E3F-46CC-8485-960E46D7B4BC}" type="pres">
      <dgm:prSet presAssocID="{5041F5A2-9146-4562-943F-92AC5BF1F566}" presName="pillarX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05580E-4D39-44A4-9A47-1EED3DA0B2C3}" type="pres">
      <dgm:prSet presAssocID="{B570BBD3-D78C-4FFA-BA80-6219E299B73F}" presName="base" presStyleLbl="dkBgShp" presStyleIdx="1" presStyleCnt="2" custFlipVert="0" custScaleY="257430" custLinFactNeighborY="-35923"/>
      <dgm:spPr>
        <a:solidFill>
          <a:srgbClr val="FFFF00"/>
        </a:solidFill>
      </dgm:spPr>
      <dgm:t>
        <a:bodyPr/>
        <a:lstStyle/>
        <a:p>
          <a:endParaRPr lang="cs-CZ"/>
        </a:p>
      </dgm:t>
    </dgm:pt>
  </dgm:ptLst>
  <dgm:cxnLst>
    <dgm:cxn modelId="{B98A4DA6-884F-42E4-B1A0-02D90CBCDB38}" type="presOf" srcId="{5041F5A2-9146-4562-943F-92AC5BF1F566}" destId="{BEC9A7C1-2E3F-46CC-8485-960E46D7B4BC}" srcOrd="0" destOrd="0" presId="urn:microsoft.com/office/officeart/2005/8/layout/hList3"/>
    <dgm:cxn modelId="{A86B1943-20D6-4AF2-97DB-AF6016636D31}" type="presOf" srcId="{016986D0-C3ED-416F-A5F5-6D4EB2EC9B96}" destId="{109A87D9-4FD2-478A-A043-3710308F0D19}" srcOrd="0" destOrd="0" presId="urn:microsoft.com/office/officeart/2005/8/layout/hList3"/>
    <dgm:cxn modelId="{4F6299DB-394A-4012-A69F-0F62D07F2A98}" srcId="{B570BBD3-D78C-4FFA-BA80-6219E299B73F}" destId="{016986D0-C3ED-416F-A5F5-6D4EB2EC9B96}" srcOrd="0" destOrd="0" parTransId="{CACECC41-511A-44E6-91F4-20E7EE8F3C68}" sibTransId="{488D75A7-6FF9-4295-8A31-46750D49C2E8}"/>
    <dgm:cxn modelId="{E8B73C1E-4A7A-40CE-A7CC-97F199052BE1}" type="presOf" srcId="{B570BBD3-D78C-4FFA-BA80-6219E299B73F}" destId="{CF3D8E71-9FFA-40A3-912C-4B6E7115A719}" srcOrd="0" destOrd="0" presId="urn:microsoft.com/office/officeart/2005/8/layout/hList3"/>
    <dgm:cxn modelId="{65C7E3BA-F5FB-444A-BCDC-5AC835B3F92C}" srcId="{5D9978F2-F7A0-46A8-92AC-CFD4FC1FCE8B}" destId="{B570BBD3-D78C-4FFA-BA80-6219E299B73F}" srcOrd="0" destOrd="0" parTransId="{13CF8FAA-0981-444C-A15B-9D8A39751E57}" sibTransId="{841561F8-D641-45DA-9F1B-A2B561AA7628}"/>
    <dgm:cxn modelId="{9F395610-0AE1-4DD9-9F52-9563F8BC9B70}" srcId="{B570BBD3-D78C-4FFA-BA80-6219E299B73F}" destId="{5041F5A2-9146-4562-943F-92AC5BF1F566}" srcOrd="1" destOrd="0" parTransId="{5578A350-9E30-4D31-A9F5-58917BFC0A04}" sibTransId="{F9F75242-FA5F-4989-A7B6-A3470BC1F2BA}"/>
    <dgm:cxn modelId="{E1530A86-A009-4250-9915-78B4C0F08F4F}" type="presOf" srcId="{5D9978F2-F7A0-46A8-92AC-CFD4FC1FCE8B}" destId="{AC3BAD73-9285-4A3A-AC2A-4DE6FD5F4CF8}" srcOrd="0" destOrd="0" presId="urn:microsoft.com/office/officeart/2005/8/layout/hList3"/>
    <dgm:cxn modelId="{95A6B0FA-464F-4600-83E3-66903168FE5A}" type="presParOf" srcId="{AC3BAD73-9285-4A3A-AC2A-4DE6FD5F4CF8}" destId="{CF3D8E71-9FFA-40A3-912C-4B6E7115A719}" srcOrd="0" destOrd="0" presId="urn:microsoft.com/office/officeart/2005/8/layout/hList3"/>
    <dgm:cxn modelId="{6BD45DA3-80AF-4C49-B6E5-A5890D96F9E9}" type="presParOf" srcId="{AC3BAD73-9285-4A3A-AC2A-4DE6FD5F4CF8}" destId="{DAD0AD54-EBCC-44F6-9452-F7DFD69488DA}" srcOrd="1" destOrd="0" presId="urn:microsoft.com/office/officeart/2005/8/layout/hList3"/>
    <dgm:cxn modelId="{AF3FAB92-B73F-4815-81FD-019D87FE0AED}" type="presParOf" srcId="{DAD0AD54-EBCC-44F6-9452-F7DFD69488DA}" destId="{109A87D9-4FD2-478A-A043-3710308F0D19}" srcOrd="0" destOrd="0" presId="urn:microsoft.com/office/officeart/2005/8/layout/hList3"/>
    <dgm:cxn modelId="{7A219233-D8D6-43BF-9570-29A72EBEB5E2}" type="presParOf" srcId="{DAD0AD54-EBCC-44F6-9452-F7DFD69488DA}" destId="{BEC9A7C1-2E3F-46CC-8485-960E46D7B4BC}" srcOrd="1" destOrd="0" presId="urn:microsoft.com/office/officeart/2005/8/layout/hList3"/>
    <dgm:cxn modelId="{669CFE4A-A967-44F9-BD5A-7A15170840B6}" type="presParOf" srcId="{AC3BAD73-9285-4A3A-AC2A-4DE6FD5F4CF8}" destId="{9A05580E-4D39-44A4-9A47-1EED3DA0B2C3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02A4A0-78B9-4283-9FAA-B047AA2C3EE3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8867309-FC6D-4026-9498-28F5BDBD379E}">
      <dgm:prSet phldrT="[Text]"/>
      <dgm:spPr>
        <a:ln w="38100">
          <a:solidFill>
            <a:srgbClr val="0070C0"/>
          </a:solidFill>
        </a:ln>
        <a:scene3d>
          <a:camera prst="orthographicFront">
            <a:rot lat="0" lon="0" rev="0"/>
          </a:camera>
          <a:lightRig rig="threePt" dir="t"/>
        </a:scene3d>
        <a:sp3d/>
      </dgm:spPr>
      <dgm:t>
        <a:bodyPr/>
        <a:lstStyle/>
        <a:p>
          <a:r>
            <a:rPr lang="cs-CZ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den</a:t>
          </a:r>
          <a:endParaRPr lang="cs-CZ" b="1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gm:t>
    </dgm:pt>
    <dgm:pt modelId="{B335C556-349C-427E-823F-238BB4EFFF8F}" type="parTrans" cxnId="{4E3FE0FC-7407-4455-B53B-CABA9BC7E859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D9BA075D-CAF1-49E1-BEAC-B071A7794052}" type="sibTrans" cxnId="{4E3FE0FC-7407-4455-B53B-CABA9BC7E859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8F5771E8-CDF7-4318-B297-4DC8F16B1943}">
      <dgm:prSet phldrT="[Text]" custT="1"/>
      <dgm:spPr/>
      <dgm:t>
        <a:bodyPr/>
        <a:lstStyle/>
        <a:p>
          <a:r>
            <a:rPr lang="cs-CZ" sz="7200" b="1" dirty="0" smtClean="0">
              <a:latin typeface="Arial" pitchFamily="34" charset="0"/>
              <a:cs typeface="Arial" pitchFamily="34" charset="0"/>
            </a:rPr>
            <a:t>24</a:t>
          </a:r>
          <a:endParaRPr lang="cs-CZ" sz="7200" b="1" dirty="0">
            <a:latin typeface="Arial" pitchFamily="34" charset="0"/>
            <a:cs typeface="Arial" pitchFamily="34" charset="0"/>
          </a:endParaRPr>
        </a:p>
      </dgm:t>
    </dgm:pt>
    <dgm:pt modelId="{F5BBD908-85E9-4B51-8F29-A7DA5FE411D4}" type="parTrans" cxnId="{2A385096-24DB-4092-BDC0-79781C4D3BB3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A5E3AAAC-3D7D-4677-ABA6-16776BD2D28A}" type="sibTrans" cxnId="{2A385096-24DB-4092-BDC0-79781C4D3BB3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D3D52A61-7991-4DC4-864A-6950789F1210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hodin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0410D689-1BD2-4EC2-BFEF-516C318F2343}" type="parTrans" cxnId="{A1CBA5CC-3F40-468C-8D34-4EFAAD99844B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B0407D8F-6AF2-46AD-B9B6-8D4D4E77BFE9}" type="sibTrans" cxnId="{A1CBA5CC-3F40-468C-8D34-4EFAAD99844B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73134DA9-EEBC-4B85-8825-1438F1424EE3}">
      <dgm:prSet phldrT="[Text]"/>
      <dgm:spPr>
        <a:ln w="38100">
          <a:solidFill>
            <a:srgbClr val="0070C0"/>
          </a:solidFill>
        </a:ln>
      </dgm:spPr>
      <dgm:t>
        <a:bodyPr/>
        <a:lstStyle/>
        <a:p>
          <a:r>
            <a:rPr lang="cs-CZ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týden</a:t>
          </a:r>
          <a:endParaRPr lang="cs-CZ" b="1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gm:t>
    </dgm:pt>
    <dgm:pt modelId="{52330005-1B8C-402D-A648-97703831BC7F}" type="parTrans" cxnId="{D1F648EE-6E5D-4A72-9097-3266CD6DF933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CBD01A35-28AA-44A0-BF06-5B8D4A65F116}" type="sibTrans" cxnId="{D1F648EE-6E5D-4A72-9097-3266CD6DF933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1665232F-A40E-40A2-A60E-F083B312D2F6}">
      <dgm:prSet phldrT="[Text]" custT="1"/>
      <dgm:spPr/>
      <dgm:t>
        <a:bodyPr/>
        <a:lstStyle/>
        <a:p>
          <a:r>
            <a:rPr lang="cs-CZ" sz="7200" b="1" dirty="0" smtClean="0">
              <a:latin typeface="Arial" pitchFamily="34" charset="0"/>
              <a:cs typeface="Arial" pitchFamily="34" charset="0"/>
            </a:rPr>
            <a:t>7</a:t>
          </a:r>
          <a:endParaRPr lang="cs-CZ" sz="7200" b="1" dirty="0">
            <a:latin typeface="Arial" pitchFamily="34" charset="0"/>
            <a:cs typeface="Arial" pitchFamily="34" charset="0"/>
          </a:endParaRPr>
        </a:p>
      </dgm:t>
    </dgm:pt>
    <dgm:pt modelId="{4FD83124-B2A5-46E9-A089-7FCC198DA539}" type="parTrans" cxnId="{85E319BE-60EC-4AC2-8B94-071D9A73502C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0636D138-1E7B-4AD7-A604-3744E70C4175}" type="sibTrans" cxnId="{85E319BE-60EC-4AC2-8B94-071D9A73502C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5F38F57B-CAC1-4189-A731-CDD375D595E0}">
      <dgm:prSet phldrT="[Text]"/>
      <dgm:spPr/>
      <dgm:t>
        <a:bodyPr/>
        <a:lstStyle/>
        <a:p>
          <a:r>
            <a:rPr lang="cs-CZ" dirty="0" smtClean="0">
              <a:latin typeface="Arial" pitchFamily="34" charset="0"/>
              <a:cs typeface="Arial" pitchFamily="34" charset="0"/>
            </a:rPr>
            <a:t>dní</a:t>
          </a:r>
          <a:endParaRPr lang="cs-CZ" dirty="0">
            <a:latin typeface="Arial" pitchFamily="34" charset="0"/>
            <a:cs typeface="Arial" pitchFamily="34" charset="0"/>
          </a:endParaRPr>
        </a:p>
      </dgm:t>
    </dgm:pt>
    <dgm:pt modelId="{7E1DE164-D2B0-442D-A340-46313DBD0A52}" type="parTrans" cxnId="{AA4FAFAE-5837-473E-9FCD-CFA73883D4F6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5A6F7EB0-DD7B-4AB3-BCFF-6226E97DA895}" type="sibTrans" cxnId="{AA4FAFAE-5837-473E-9FCD-CFA73883D4F6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C84CECCC-D299-4C27-9938-18E2140FBEE8}">
      <dgm:prSet phldrT="[Text]"/>
      <dgm:spPr>
        <a:ln w="38100">
          <a:solidFill>
            <a:srgbClr val="0070C0"/>
          </a:solidFill>
        </a:ln>
      </dgm:spPr>
      <dgm:t>
        <a:bodyPr/>
        <a:lstStyle/>
        <a:p>
          <a:r>
            <a:rPr lang="cs-CZ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měsíc</a:t>
          </a:r>
          <a:endParaRPr lang="cs-CZ" b="1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gm:t>
    </dgm:pt>
    <dgm:pt modelId="{0C63537D-7ABF-4CE3-866E-6B4FE066E903}" type="parTrans" cxnId="{095C0E72-D219-4EBE-8D70-0E43BB31DFF4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19EE9AB8-9039-4FEB-BDE1-7ADC066CDBB4}" type="sibTrans" cxnId="{095C0E72-D219-4EBE-8D70-0E43BB31DFF4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4800C013-70B0-4B4E-B030-4A701FCFB634}">
      <dgm:prSet phldrT="[Text]"/>
      <dgm:spPr/>
      <dgm:t>
        <a:bodyPr/>
        <a:lstStyle/>
        <a:p>
          <a:r>
            <a:rPr lang="cs-CZ" b="1" dirty="0" smtClean="0">
              <a:latin typeface="Arial" pitchFamily="34" charset="0"/>
              <a:cs typeface="Arial" pitchFamily="34" charset="0"/>
            </a:rPr>
            <a:t>28 (29)</a:t>
          </a:r>
          <a:endParaRPr lang="cs-CZ" b="1" dirty="0">
            <a:latin typeface="Arial" pitchFamily="34" charset="0"/>
            <a:cs typeface="Arial" pitchFamily="34" charset="0"/>
          </a:endParaRPr>
        </a:p>
      </dgm:t>
    </dgm:pt>
    <dgm:pt modelId="{823CA200-CB3D-4839-A749-107B549C7657}" type="parTrans" cxnId="{28E3F20F-E240-4DEB-8307-C832479C1360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FF458D2F-896D-4F9E-BB7B-678F3E46FDE6}" type="sibTrans" cxnId="{28E3F20F-E240-4DEB-8307-C832479C1360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707986C1-0143-49B6-AEB5-F6E31D225F42}">
      <dgm:prSet phldrT="[Text]"/>
      <dgm:spPr/>
      <dgm:t>
        <a:bodyPr/>
        <a:lstStyle/>
        <a:p>
          <a:r>
            <a:rPr lang="cs-CZ" b="1" dirty="0" smtClean="0">
              <a:latin typeface="Arial" pitchFamily="34" charset="0"/>
              <a:cs typeface="Arial" pitchFamily="34" charset="0"/>
            </a:rPr>
            <a:t>30 nebo</a:t>
          </a:r>
          <a:endParaRPr lang="cs-CZ" b="1" dirty="0">
            <a:latin typeface="Arial" pitchFamily="34" charset="0"/>
            <a:cs typeface="Arial" pitchFamily="34" charset="0"/>
          </a:endParaRPr>
        </a:p>
      </dgm:t>
    </dgm:pt>
    <dgm:pt modelId="{CDEA00E5-C2CC-4FF2-B060-60F40D923EB1}" type="parTrans" cxnId="{3C9F476A-F738-4031-8181-640A4E7A7E95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69FC990A-34D3-462B-9DC2-5B3E7510CD71}" type="sibTrans" cxnId="{3C9F476A-F738-4031-8181-640A4E7A7E95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D8EECDB9-0893-4E8F-9E27-8EAADE3A3432}">
      <dgm:prSet/>
      <dgm:spPr>
        <a:ln w="38100">
          <a:solidFill>
            <a:srgbClr val="0070C0"/>
          </a:solidFill>
        </a:ln>
      </dgm:spPr>
      <dgm:t>
        <a:bodyPr/>
        <a:lstStyle/>
        <a:p>
          <a:r>
            <a:rPr lang="cs-CZ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rok</a:t>
          </a:r>
          <a:endParaRPr lang="cs-CZ" b="1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gm:t>
    </dgm:pt>
    <dgm:pt modelId="{BB9334A8-B460-4C70-A8B1-634B6B050A37}" type="parTrans" cxnId="{4C9395A0-9FEE-443E-884A-932534B0ADD3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DC3F38ED-3D4C-4D4B-BB44-9A0A0CE4049C}" type="sibTrans" cxnId="{4C9395A0-9FEE-443E-884A-932534B0ADD3}">
      <dgm:prSet/>
      <dgm:spPr/>
      <dgm:t>
        <a:bodyPr/>
        <a:lstStyle/>
        <a:p>
          <a:endParaRPr lang="cs-CZ">
            <a:latin typeface="Arial" pitchFamily="34" charset="0"/>
            <a:cs typeface="Arial" pitchFamily="34" charset="0"/>
          </a:endParaRPr>
        </a:p>
      </dgm:t>
    </dgm:pt>
    <dgm:pt modelId="{A93D9E45-1E18-4392-A5A5-4269E19E1794}">
      <dgm:prSet/>
      <dgm:spPr/>
      <dgm:t>
        <a:bodyPr/>
        <a:lstStyle/>
        <a:p>
          <a:r>
            <a:rPr lang="cs-CZ" b="1" dirty="0" smtClean="0">
              <a:latin typeface="Arial" pitchFamily="34" charset="0"/>
              <a:cs typeface="Arial" pitchFamily="34" charset="0"/>
            </a:rPr>
            <a:t>31 dní</a:t>
          </a:r>
          <a:endParaRPr lang="cs-CZ" b="1" dirty="0">
            <a:latin typeface="Arial" pitchFamily="34" charset="0"/>
            <a:cs typeface="Arial" pitchFamily="34" charset="0"/>
          </a:endParaRPr>
        </a:p>
      </dgm:t>
    </dgm:pt>
    <dgm:pt modelId="{683F39A6-51F5-4B47-B48A-F6EA5C225A0B}" type="parTrans" cxnId="{98F22006-D508-4A22-B265-DDDA62E454C8}">
      <dgm:prSet/>
      <dgm:spPr/>
      <dgm:t>
        <a:bodyPr/>
        <a:lstStyle/>
        <a:p>
          <a:endParaRPr lang="cs-CZ"/>
        </a:p>
      </dgm:t>
    </dgm:pt>
    <dgm:pt modelId="{4636507E-484D-43B8-9AC6-1B266782B2B0}" type="sibTrans" cxnId="{98F22006-D508-4A22-B265-DDDA62E454C8}">
      <dgm:prSet/>
      <dgm:spPr/>
      <dgm:t>
        <a:bodyPr/>
        <a:lstStyle/>
        <a:p>
          <a:endParaRPr lang="cs-CZ"/>
        </a:p>
      </dgm:t>
    </dgm:pt>
    <dgm:pt modelId="{6AA5C1C6-8A7E-4E81-882D-F982C007114E}" type="pres">
      <dgm:prSet presAssocID="{0B02A4A0-78B9-4283-9FAA-B047AA2C3EE3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CD874E-4C09-451D-A7F1-8327D49C4DD1}" type="pres">
      <dgm:prSet presAssocID="{E8867309-FC6D-4026-9498-28F5BDBD379E}" presName="compNode" presStyleCnt="0"/>
      <dgm:spPr/>
    </dgm:pt>
    <dgm:pt modelId="{FE6DECEE-6660-4692-9EE1-6A3AAA909ECA}" type="pres">
      <dgm:prSet presAssocID="{E8867309-FC6D-4026-9498-28F5BDBD379E}" presName="aNode" presStyleLbl="bgShp" presStyleIdx="0" presStyleCnt="4"/>
      <dgm:spPr/>
      <dgm:t>
        <a:bodyPr/>
        <a:lstStyle/>
        <a:p>
          <a:endParaRPr lang="cs-CZ"/>
        </a:p>
      </dgm:t>
    </dgm:pt>
    <dgm:pt modelId="{1066B1D9-9308-424A-A319-85F73A4889F9}" type="pres">
      <dgm:prSet presAssocID="{E8867309-FC6D-4026-9498-28F5BDBD379E}" presName="textNode" presStyleLbl="bgShp" presStyleIdx="0" presStyleCnt="4"/>
      <dgm:spPr/>
      <dgm:t>
        <a:bodyPr/>
        <a:lstStyle/>
        <a:p>
          <a:endParaRPr lang="cs-CZ"/>
        </a:p>
      </dgm:t>
    </dgm:pt>
    <dgm:pt modelId="{9D3266D8-FD82-47EF-948B-FFF568CE83FF}" type="pres">
      <dgm:prSet presAssocID="{E8867309-FC6D-4026-9498-28F5BDBD379E}" presName="compChildNode" presStyleCnt="0"/>
      <dgm:spPr/>
    </dgm:pt>
    <dgm:pt modelId="{45DCC4F1-E3CF-488B-988C-7017416E25B8}" type="pres">
      <dgm:prSet presAssocID="{E8867309-FC6D-4026-9498-28F5BDBD379E}" presName="theInnerList" presStyleCnt="0"/>
      <dgm:spPr/>
    </dgm:pt>
    <dgm:pt modelId="{07E3AFB9-2858-4EB8-8502-5F5512E06736}" type="pres">
      <dgm:prSet presAssocID="{8F5771E8-CDF7-4318-B297-4DC8F16B1943}" presName="child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F7A40C-F8FE-4E8A-A494-EF08A83B8FB9}" type="pres">
      <dgm:prSet presAssocID="{8F5771E8-CDF7-4318-B297-4DC8F16B1943}" presName="aSpace2" presStyleCnt="0"/>
      <dgm:spPr/>
    </dgm:pt>
    <dgm:pt modelId="{AF78EA8B-ACD7-4754-96C6-FE7314188219}" type="pres">
      <dgm:prSet presAssocID="{D3D52A61-7991-4DC4-864A-6950789F1210}" presName="child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66728D-F6A8-4969-B595-5B768BA60AC0}" type="pres">
      <dgm:prSet presAssocID="{E8867309-FC6D-4026-9498-28F5BDBD379E}" presName="aSpace" presStyleCnt="0"/>
      <dgm:spPr/>
    </dgm:pt>
    <dgm:pt modelId="{08928A3F-E088-4787-97A2-36BFD509E7EA}" type="pres">
      <dgm:prSet presAssocID="{73134DA9-EEBC-4B85-8825-1438F1424EE3}" presName="compNode" presStyleCnt="0"/>
      <dgm:spPr/>
    </dgm:pt>
    <dgm:pt modelId="{FACF32DC-A80E-4DAF-A627-D54245178065}" type="pres">
      <dgm:prSet presAssocID="{73134DA9-EEBC-4B85-8825-1438F1424EE3}" presName="aNode" presStyleLbl="bgShp" presStyleIdx="1" presStyleCnt="4"/>
      <dgm:spPr/>
      <dgm:t>
        <a:bodyPr/>
        <a:lstStyle/>
        <a:p>
          <a:endParaRPr lang="cs-CZ"/>
        </a:p>
      </dgm:t>
    </dgm:pt>
    <dgm:pt modelId="{06E6B325-C0FF-44CD-B8AF-495CBB66EC8A}" type="pres">
      <dgm:prSet presAssocID="{73134DA9-EEBC-4B85-8825-1438F1424EE3}" presName="textNode" presStyleLbl="bgShp" presStyleIdx="1" presStyleCnt="4"/>
      <dgm:spPr/>
      <dgm:t>
        <a:bodyPr/>
        <a:lstStyle/>
        <a:p>
          <a:endParaRPr lang="cs-CZ"/>
        </a:p>
      </dgm:t>
    </dgm:pt>
    <dgm:pt modelId="{D50B1F70-E381-4B19-AA73-3727F825D19E}" type="pres">
      <dgm:prSet presAssocID="{73134DA9-EEBC-4B85-8825-1438F1424EE3}" presName="compChildNode" presStyleCnt="0"/>
      <dgm:spPr/>
    </dgm:pt>
    <dgm:pt modelId="{38AD04B1-C344-4255-AB04-98748F17F479}" type="pres">
      <dgm:prSet presAssocID="{73134DA9-EEBC-4B85-8825-1438F1424EE3}" presName="theInnerList" presStyleCnt="0"/>
      <dgm:spPr/>
    </dgm:pt>
    <dgm:pt modelId="{AFACACAD-D9BA-41D8-BBCD-A4452BA8A55C}" type="pres">
      <dgm:prSet presAssocID="{1665232F-A40E-40A2-A60E-F083B312D2F6}" presName="child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4D0EFE-237E-48E3-A437-CDA9441372A3}" type="pres">
      <dgm:prSet presAssocID="{1665232F-A40E-40A2-A60E-F083B312D2F6}" presName="aSpace2" presStyleCnt="0"/>
      <dgm:spPr/>
    </dgm:pt>
    <dgm:pt modelId="{AD46E4C9-9616-4F3D-ACCB-8D45166B411B}" type="pres">
      <dgm:prSet presAssocID="{5F38F57B-CAC1-4189-A731-CDD375D595E0}" presName="child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3AC759-EE7B-4728-993C-DFF407F25469}" type="pres">
      <dgm:prSet presAssocID="{73134DA9-EEBC-4B85-8825-1438F1424EE3}" presName="aSpace" presStyleCnt="0"/>
      <dgm:spPr/>
    </dgm:pt>
    <dgm:pt modelId="{E7978784-120E-4414-BF0C-CD8AE625AF44}" type="pres">
      <dgm:prSet presAssocID="{C84CECCC-D299-4C27-9938-18E2140FBEE8}" presName="compNode" presStyleCnt="0"/>
      <dgm:spPr/>
    </dgm:pt>
    <dgm:pt modelId="{AC9C6D9F-51EB-4A82-BE6E-65741CE49E1A}" type="pres">
      <dgm:prSet presAssocID="{C84CECCC-D299-4C27-9938-18E2140FBEE8}" presName="aNode" presStyleLbl="bgShp" presStyleIdx="2" presStyleCnt="4"/>
      <dgm:spPr/>
      <dgm:t>
        <a:bodyPr/>
        <a:lstStyle/>
        <a:p>
          <a:endParaRPr lang="cs-CZ"/>
        </a:p>
      </dgm:t>
    </dgm:pt>
    <dgm:pt modelId="{20D46F2B-5E88-42DB-BB77-382E27B88A86}" type="pres">
      <dgm:prSet presAssocID="{C84CECCC-D299-4C27-9938-18E2140FBEE8}" presName="textNode" presStyleLbl="bgShp" presStyleIdx="2" presStyleCnt="4"/>
      <dgm:spPr/>
      <dgm:t>
        <a:bodyPr/>
        <a:lstStyle/>
        <a:p>
          <a:endParaRPr lang="cs-CZ"/>
        </a:p>
      </dgm:t>
    </dgm:pt>
    <dgm:pt modelId="{D5D85A3B-AABC-420A-B81F-503521A488A5}" type="pres">
      <dgm:prSet presAssocID="{C84CECCC-D299-4C27-9938-18E2140FBEE8}" presName="compChildNode" presStyleCnt="0"/>
      <dgm:spPr/>
    </dgm:pt>
    <dgm:pt modelId="{18947316-213A-4956-B143-BAEFFE23464B}" type="pres">
      <dgm:prSet presAssocID="{C84CECCC-D299-4C27-9938-18E2140FBEE8}" presName="theInnerList" presStyleCnt="0"/>
      <dgm:spPr/>
    </dgm:pt>
    <dgm:pt modelId="{A10C4E2A-10F6-447C-B876-A76129A8AB5D}" type="pres">
      <dgm:prSet presAssocID="{4800C013-70B0-4B4E-B030-4A701FCFB634}" presName="childNode" presStyleLbl="node1" presStyleIdx="4" presStyleCnt="7" custScaleY="28090" custLinFactNeighborY="25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48D17-5C41-4D9F-A999-3AF5471C7A90}" type="pres">
      <dgm:prSet presAssocID="{4800C013-70B0-4B4E-B030-4A701FCFB634}" presName="aSpace2" presStyleCnt="0"/>
      <dgm:spPr/>
    </dgm:pt>
    <dgm:pt modelId="{D3824D11-AD61-4628-B828-1C177B01E63F}" type="pres">
      <dgm:prSet presAssocID="{A93D9E45-1E18-4392-A5A5-4269E19E1794}" presName="childNode" presStyleLbl="node1" presStyleIdx="5" presStyleCnt="7" custScaleY="24813" custLinFactY="24061" custLinFactNeighborX="-160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AFE127-A1C2-48C7-B947-2498E1749C6D}" type="pres">
      <dgm:prSet presAssocID="{A93D9E45-1E18-4392-A5A5-4269E19E1794}" presName="aSpace2" presStyleCnt="0"/>
      <dgm:spPr/>
    </dgm:pt>
    <dgm:pt modelId="{5C3F0C5F-D850-4385-8E7B-5485548E93A5}" type="pres">
      <dgm:prSet presAssocID="{707986C1-0143-49B6-AEB5-F6E31D225F42}" presName="childNode" presStyleLbl="node1" presStyleIdx="6" presStyleCnt="7" custScaleY="25219" custLinFactY="-24990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7FF8C8-6064-4859-BB16-59B55CE722C0}" type="pres">
      <dgm:prSet presAssocID="{C84CECCC-D299-4C27-9938-18E2140FBEE8}" presName="aSpace" presStyleCnt="0"/>
      <dgm:spPr/>
    </dgm:pt>
    <dgm:pt modelId="{F7AB67CF-A16A-407D-8E68-94843A6130F7}" type="pres">
      <dgm:prSet presAssocID="{D8EECDB9-0893-4E8F-9E27-8EAADE3A3432}" presName="compNode" presStyleCnt="0"/>
      <dgm:spPr/>
    </dgm:pt>
    <dgm:pt modelId="{8181B8CF-D254-4F5A-9342-FE8E3D0D071A}" type="pres">
      <dgm:prSet presAssocID="{D8EECDB9-0893-4E8F-9E27-8EAADE3A3432}" presName="aNode" presStyleLbl="bgShp" presStyleIdx="3" presStyleCnt="4"/>
      <dgm:spPr/>
      <dgm:t>
        <a:bodyPr/>
        <a:lstStyle/>
        <a:p>
          <a:endParaRPr lang="cs-CZ"/>
        </a:p>
      </dgm:t>
    </dgm:pt>
    <dgm:pt modelId="{B9DECA2A-EEF0-42B8-A00D-00A0D13E0418}" type="pres">
      <dgm:prSet presAssocID="{D8EECDB9-0893-4E8F-9E27-8EAADE3A3432}" presName="textNode" presStyleLbl="bgShp" presStyleIdx="3" presStyleCnt="4"/>
      <dgm:spPr/>
      <dgm:t>
        <a:bodyPr/>
        <a:lstStyle/>
        <a:p>
          <a:endParaRPr lang="cs-CZ"/>
        </a:p>
      </dgm:t>
    </dgm:pt>
    <dgm:pt modelId="{C446647D-2AAF-4643-BD43-94EE5D4C1BFF}" type="pres">
      <dgm:prSet presAssocID="{D8EECDB9-0893-4E8F-9E27-8EAADE3A3432}" presName="compChildNode" presStyleCnt="0"/>
      <dgm:spPr/>
    </dgm:pt>
    <dgm:pt modelId="{349D3605-ED38-41A7-87E2-DD3D4C3C2430}" type="pres">
      <dgm:prSet presAssocID="{D8EECDB9-0893-4E8F-9E27-8EAADE3A3432}" presName="theInnerList" presStyleCnt="0"/>
      <dgm:spPr/>
    </dgm:pt>
  </dgm:ptLst>
  <dgm:cxnLst>
    <dgm:cxn modelId="{6C71F69F-87A6-4290-9755-A14C5DF323CA}" type="presOf" srcId="{707986C1-0143-49B6-AEB5-F6E31D225F42}" destId="{5C3F0C5F-D850-4385-8E7B-5485548E93A5}" srcOrd="0" destOrd="0" presId="urn:microsoft.com/office/officeart/2005/8/layout/lProcess2"/>
    <dgm:cxn modelId="{35A0EDE8-F93A-49A9-888B-179408DC5D98}" type="presOf" srcId="{D3D52A61-7991-4DC4-864A-6950789F1210}" destId="{AF78EA8B-ACD7-4754-96C6-FE7314188219}" srcOrd="0" destOrd="0" presId="urn:microsoft.com/office/officeart/2005/8/layout/lProcess2"/>
    <dgm:cxn modelId="{85E319BE-60EC-4AC2-8B94-071D9A73502C}" srcId="{73134DA9-EEBC-4B85-8825-1438F1424EE3}" destId="{1665232F-A40E-40A2-A60E-F083B312D2F6}" srcOrd="0" destOrd="0" parTransId="{4FD83124-B2A5-46E9-A089-7FCC198DA539}" sibTransId="{0636D138-1E7B-4AD7-A604-3744E70C4175}"/>
    <dgm:cxn modelId="{58493C12-8B64-4918-8082-CC66F8457FCD}" type="presOf" srcId="{0B02A4A0-78B9-4283-9FAA-B047AA2C3EE3}" destId="{6AA5C1C6-8A7E-4E81-882D-F982C007114E}" srcOrd="0" destOrd="0" presId="urn:microsoft.com/office/officeart/2005/8/layout/lProcess2"/>
    <dgm:cxn modelId="{4C9395A0-9FEE-443E-884A-932534B0ADD3}" srcId="{0B02A4A0-78B9-4283-9FAA-B047AA2C3EE3}" destId="{D8EECDB9-0893-4E8F-9E27-8EAADE3A3432}" srcOrd="3" destOrd="0" parTransId="{BB9334A8-B460-4C70-A8B1-634B6B050A37}" sibTransId="{DC3F38ED-3D4C-4D4B-BB44-9A0A0CE4049C}"/>
    <dgm:cxn modelId="{5743EC8B-347F-469C-B632-DB93DC3D5CC7}" type="presOf" srcId="{D8EECDB9-0893-4E8F-9E27-8EAADE3A3432}" destId="{8181B8CF-D254-4F5A-9342-FE8E3D0D071A}" srcOrd="0" destOrd="0" presId="urn:microsoft.com/office/officeart/2005/8/layout/lProcess2"/>
    <dgm:cxn modelId="{F9BEF831-D748-49D8-B40B-2B2E11726191}" type="presOf" srcId="{8F5771E8-CDF7-4318-B297-4DC8F16B1943}" destId="{07E3AFB9-2858-4EB8-8502-5F5512E06736}" srcOrd="0" destOrd="0" presId="urn:microsoft.com/office/officeart/2005/8/layout/lProcess2"/>
    <dgm:cxn modelId="{A24964FE-8AF1-47DB-AF3A-BA1AB83A1A9C}" type="presOf" srcId="{E8867309-FC6D-4026-9498-28F5BDBD379E}" destId="{1066B1D9-9308-424A-A319-85F73A4889F9}" srcOrd="1" destOrd="0" presId="urn:microsoft.com/office/officeart/2005/8/layout/lProcess2"/>
    <dgm:cxn modelId="{34112586-BB16-4C2A-A524-1ED4A08A8425}" type="presOf" srcId="{E8867309-FC6D-4026-9498-28F5BDBD379E}" destId="{FE6DECEE-6660-4692-9EE1-6A3AAA909ECA}" srcOrd="0" destOrd="0" presId="urn:microsoft.com/office/officeart/2005/8/layout/lProcess2"/>
    <dgm:cxn modelId="{72EB600E-D686-49DD-A39A-C2B58AF35884}" type="presOf" srcId="{1665232F-A40E-40A2-A60E-F083B312D2F6}" destId="{AFACACAD-D9BA-41D8-BBCD-A4452BA8A55C}" srcOrd="0" destOrd="0" presId="urn:microsoft.com/office/officeart/2005/8/layout/lProcess2"/>
    <dgm:cxn modelId="{9AFA0FBD-E0BE-4FC3-B205-AC7F0CCC9935}" type="presOf" srcId="{73134DA9-EEBC-4B85-8825-1438F1424EE3}" destId="{FACF32DC-A80E-4DAF-A627-D54245178065}" srcOrd="0" destOrd="0" presId="urn:microsoft.com/office/officeart/2005/8/layout/lProcess2"/>
    <dgm:cxn modelId="{8E13EE4A-A521-40ED-966E-FE732C6FD5FE}" type="presOf" srcId="{73134DA9-EEBC-4B85-8825-1438F1424EE3}" destId="{06E6B325-C0FF-44CD-B8AF-495CBB66EC8A}" srcOrd="1" destOrd="0" presId="urn:microsoft.com/office/officeart/2005/8/layout/lProcess2"/>
    <dgm:cxn modelId="{3C9F476A-F738-4031-8181-640A4E7A7E95}" srcId="{C84CECCC-D299-4C27-9938-18E2140FBEE8}" destId="{707986C1-0143-49B6-AEB5-F6E31D225F42}" srcOrd="2" destOrd="0" parTransId="{CDEA00E5-C2CC-4FF2-B060-60F40D923EB1}" sibTransId="{69FC990A-34D3-462B-9DC2-5B3E7510CD71}"/>
    <dgm:cxn modelId="{A1CBA5CC-3F40-468C-8D34-4EFAAD99844B}" srcId="{E8867309-FC6D-4026-9498-28F5BDBD379E}" destId="{D3D52A61-7991-4DC4-864A-6950789F1210}" srcOrd="1" destOrd="0" parTransId="{0410D689-1BD2-4EC2-BFEF-516C318F2343}" sibTransId="{B0407D8F-6AF2-46AD-B9B6-8D4D4E77BFE9}"/>
    <dgm:cxn modelId="{D1F648EE-6E5D-4A72-9097-3266CD6DF933}" srcId="{0B02A4A0-78B9-4283-9FAA-B047AA2C3EE3}" destId="{73134DA9-EEBC-4B85-8825-1438F1424EE3}" srcOrd="1" destOrd="0" parTransId="{52330005-1B8C-402D-A648-97703831BC7F}" sibTransId="{CBD01A35-28AA-44A0-BF06-5B8D4A65F116}"/>
    <dgm:cxn modelId="{98F22006-D508-4A22-B265-DDDA62E454C8}" srcId="{C84CECCC-D299-4C27-9938-18E2140FBEE8}" destId="{A93D9E45-1E18-4392-A5A5-4269E19E1794}" srcOrd="1" destOrd="0" parTransId="{683F39A6-51F5-4B47-B48A-F6EA5C225A0B}" sibTransId="{4636507E-484D-43B8-9AC6-1B266782B2B0}"/>
    <dgm:cxn modelId="{4E3FE0FC-7407-4455-B53B-CABA9BC7E859}" srcId="{0B02A4A0-78B9-4283-9FAA-B047AA2C3EE3}" destId="{E8867309-FC6D-4026-9498-28F5BDBD379E}" srcOrd="0" destOrd="0" parTransId="{B335C556-349C-427E-823F-238BB4EFFF8F}" sibTransId="{D9BA075D-CAF1-49E1-BEAC-B071A7794052}"/>
    <dgm:cxn modelId="{AA4FAFAE-5837-473E-9FCD-CFA73883D4F6}" srcId="{73134DA9-EEBC-4B85-8825-1438F1424EE3}" destId="{5F38F57B-CAC1-4189-A731-CDD375D595E0}" srcOrd="1" destOrd="0" parTransId="{7E1DE164-D2B0-442D-A340-46313DBD0A52}" sibTransId="{5A6F7EB0-DD7B-4AB3-BCFF-6226E97DA895}"/>
    <dgm:cxn modelId="{7841497A-4F97-4C8B-B798-586799472A11}" type="presOf" srcId="{A93D9E45-1E18-4392-A5A5-4269E19E1794}" destId="{D3824D11-AD61-4628-B828-1C177B01E63F}" srcOrd="0" destOrd="0" presId="urn:microsoft.com/office/officeart/2005/8/layout/lProcess2"/>
    <dgm:cxn modelId="{3AD270EE-1053-4DB3-97E7-7B385905C717}" type="presOf" srcId="{5F38F57B-CAC1-4189-A731-CDD375D595E0}" destId="{AD46E4C9-9616-4F3D-ACCB-8D45166B411B}" srcOrd="0" destOrd="0" presId="urn:microsoft.com/office/officeart/2005/8/layout/lProcess2"/>
    <dgm:cxn modelId="{28E3F20F-E240-4DEB-8307-C832479C1360}" srcId="{C84CECCC-D299-4C27-9938-18E2140FBEE8}" destId="{4800C013-70B0-4B4E-B030-4A701FCFB634}" srcOrd="0" destOrd="0" parTransId="{823CA200-CB3D-4839-A749-107B549C7657}" sibTransId="{FF458D2F-896D-4F9E-BB7B-678F3E46FDE6}"/>
    <dgm:cxn modelId="{E75DCFAD-C1F1-4A4E-816F-9E83824DDC7F}" type="presOf" srcId="{C84CECCC-D299-4C27-9938-18E2140FBEE8}" destId="{20D46F2B-5E88-42DB-BB77-382E27B88A86}" srcOrd="1" destOrd="0" presId="urn:microsoft.com/office/officeart/2005/8/layout/lProcess2"/>
    <dgm:cxn modelId="{095C0E72-D219-4EBE-8D70-0E43BB31DFF4}" srcId="{0B02A4A0-78B9-4283-9FAA-B047AA2C3EE3}" destId="{C84CECCC-D299-4C27-9938-18E2140FBEE8}" srcOrd="2" destOrd="0" parTransId="{0C63537D-7ABF-4CE3-866E-6B4FE066E903}" sibTransId="{19EE9AB8-9039-4FEB-BDE1-7ADC066CDBB4}"/>
    <dgm:cxn modelId="{0A3FAA49-3E74-4B4D-B2AD-1E2D15DF6C26}" type="presOf" srcId="{C84CECCC-D299-4C27-9938-18E2140FBEE8}" destId="{AC9C6D9F-51EB-4A82-BE6E-65741CE49E1A}" srcOrd="0" destOrd="0" presId="urn:microsoft.com/office/officeart/2005/8/layout/lProcess2"/>
    <dgm:cxn modelId="{3B7F0E2B-8337-489C-BD18-FBBB83466382}" type="presOf" srcId="{4800C013-70B0-4B4E-B030-4A701FCFB634}" destId="{A10C4E2A-10F6-447C-B876-A76129A8AB5D}" srcOrd="0" destOrd="0" presId="urn:microsoft.com/office/officeart/2005/8/layout/lProcess2"/>
    <dgm:cxn modelId="{6461827B-D84B-4CD5-8F2D-EF3BE06F9350}" type="presOf" srcId="{D8EECDB9-0893-4E8F-9E27-8EAADE3A3432}" destId="{B9DECA2A-EEF0-42B8-A00D-00A0D13E0418}" srcOrd="1" destOrd="0" presId="urn:microsoft.com/office/officeart/2005/8/layout/lProcess2"/>
    <dgm:cxn modelId="{2A385096-24DB-4092-BDC0-79781C4D3BB3}" srcId="{E8867309-FC6D-4026-9498-28F5BDBD379E}" destId="{8F5771E8-CDF7-4318-B297-4DC8F16B1943}" srcOrd="0" destOrd="0" parTransId="{F5BBD908-85E9-4B51-8F29-A7DA5FE411D4}" sibTransId="{A5E3AAAC-3D7D-4677-ABA6-16776BD2D28A}"/>
    <dgm:cxn modelId="{7EE6E42B-8F5D-4A8A-8686-0FE5552DE8A4}" type="presParOf" srcId="{6AA5C1C6-8A7E-4E81-882D-F982C007114E}" destId="{0FCD874E-4C09-451D-A7F1-8327D49C4DD1}" srcOrd="0" destOrd="0" presId="urn:microsoft.com/office/officeart/2005/8/layout/lProcess2"/>
    <dgm:cxn modelId="{541CEA4D-860A-4B7E-9065-FEA4B569EDCC}" type="presParOf" srcId="{0FCD874E-4C09-451D-A7F1-8327D49C4DD1}" destId="{FE6DECEE-6660-4692-9EE1-6A3AAA909ECA}" srcOrd="0" destOrd="0" presId="urn:microsoft.com/office/officeart/2005/8/layout/lProcess2"/>
    <dgm:cxn modelId="{69A63BFE-5CDA-4FBF-B745-C59B8DB12D7D}" type="presParOf" srcId="{0FCD874E-4C09-451D-A7F1-8327D49C4DD1}" destId="{1066B1D9-9308-424A-A319-85F73A4889F9}" srcOrd="1" destOrd="0" presId="urn:microsoft.com/office/officeart/2005/8/layout/lProcess2"/>
    <dgm:cxn modelId="{1108B123-7119-4890-A48A-FE3BD283314D}" type="presParOf" srcId="{0FCD874E-4C09-451D-A7F1-8327D49C4DD1}" destId="{9D3266D8-FD82-47EF-948B-FFF568CE83FF}" srcOrd="2" destOrd="0" presId="urn:microsoft.com/office/officeart/2005/8/layout/lProcess2"/>
    <dgm:cxn modelId="{1D9B9B3A-94D5-4A7E-B920-DE22CE601D6A}" type="presParOf" srcId="{9D3266D8-FD82-47EF-948B-FFF568CE83FF}" destId="{45DCC4F1-E3CF-488B-988C-7017416E25B8}" srcOrd="0" destOrd="0" presId="urn:microsoft.com/office/officeart/2005/8/layout/lProcess2"/>
    <dgm:cxn modelId="{FD09361B-2BF6-445E-ADBE-D70643B41A23}" type="presParOf" srcId="{45DCC4F1-E3CF-488B-988C-7017416E25B8}" destId="{07E3AFB9-2858-4EB8-8502-5F5512E06736}" srcOrd="0" destOrd="0" presId="urn:microsoft.com/office/officeart/2005/8/layout/lProcess2"/>
    <dgm:cxn modelId="{C86FD005-593F-4FF7-91EB-CAF0A1DDF66B}" type="presParOf" srcId="{45DCC4F1-E3CF-488B-988C-7017416E25B8}" destId="{5CF7A40C-F8FE-4E8A-A494-EF08A83B8FB9}" srcOrd="1" destOrd="0" presId="urn:microsoft.com/office/officeart/2005/8/layout/lProcess2"/>
    <dgm:cxn modelId="{C9FA00F7-7681-47A0-982C-B21E8028EF2D}" type="presParOf" srcId="{45DCC4F1-E3CF-488B-988C-7017416E25B8}" destId="{AF78EA8B-ACD7-4754-96C6-FE7314188219}" srcOrd="2" destOrd="0" presId="urn:microsoft.com/office/officeart/2005/8/layout/lProcess2"/>
    <dgm:cxn modelId="{C32F850B-0ECC-412C-B429-A74E52AE835C}" type="presParOf" srcId="{6AA5C1C6-8A7E-4E81-882D-F982C007114E}" destId="{4C66728D-F6A8-4969-B595-5B768BA60AC0}" srcOrd="1" destOrd="0" presId="urn:microsoft.com/office/officeart/2005/8/layout/lProcess2"/>
    <dgm:cxn modelId="{EA4742CD-F6F6-4C29-A4E1-E67939980641}" type="presParOf" srcId="{6AA5C1C6-8A7E-4E81-882D-F982C007114E}" destId="{08928A3F-E088-4787-97A2-36BFD509E7EA}" srcOrd="2" destOrd="0" presId="urn:microsoft.com/office/officeart/2005/8/layout/lProcess2"/>
    <dgm:cxn modelId="{33967E26-3663-4465-92F5-A61396D1359E}" type="presParOf" srcId="{08928A3F-E088-4787-97A2-36BFD509E7EA}" destId="{FACF32DC-A80E-4DAF-A627-D54245178065}" srcOrd="0" destOrd="0" presId="urn:microsoft.com/office/officeart/2005/8/layout/lProcess2"/>
    <dgm:cxn modelId="{8A7AE1FE-91E4-4109-94D6-2DC8F2D3B733}" type="presParOf" srcId="{08928A3F-E088-4787-97A2-36BFD509E7EA}" destId="{06E6B325-C0FF-44CD-B8AF-495CBB66EC8A}" srcOrd="1" destOrd="0" presId="urn:microsoft.com/office/officeart/2005/8/layout/lProcess2"/>
    <dgm:cxn modelId="{624360E2-A360-4932-8E1C-736E4CC32B49}" type="presParOf" srcId="{08928A3F-E088-4787-97A2-36BFD509E7EA}" destId="{D50B1F70-E381-4B19-AA73-3727F825D19E}" srcOrd="2" destOrd="0" presId="urn:microsoft.com/office/officeart/2005/8/layout/lProcess2"/>
    <dgm:cxn modelId="{60045A87-EB36-42E7-AD0A-21066051A1C1}" type="presParOf" srcId="{D50B1F70-E381-4B19-AA73-3727F825D19E}" destId="{38AD04B1-C344-4255-AB04-98748F17F479}" srcOrd="0" destOrd="0" presId="urn:microsoft.com/office/officeart/2005/8/layout/lProcess2"/>
    <dgm:cxn modelId="{E8F6A308-7BB5-4A73-8C23-14F116B91FF1}" type="presParOf" srcId="{38AD04B1-C344-4255-AB04-98748F17F479}" destId="{AFACACAD-D9BA-41D8-BBCD-A4452BA8A55C}" srcOrd="0" destOrd="0" presId="urn:microsoft.com/office/officeart/2005/8/layout/lProcess2"/>
    <dgm:cxn modelId="{D3C86E0B-DB53-4B6E-841B-F0A07BDECEEB}" type="presParOf" srcId="{38AD04B1-C344-4255-AB04-98748F17F479}" destId="{F64D0EFE-237E-48E3-A437-CDA9441372A3}" srcOrd="1" destOrd="0" presId="urn:microsoft.com/office/officeart/2005/8/layout/lProcess2"/>
    <dgm:cxn modelId="{42EA31C7-13E1-4630-A133-819B8B30121E}" type="presParOf" srcId="{38AD04B1-C344-4255-AB04-98748F17F479}" destId="{AD46E4C9-9616-4F3D-ACCB-8D45166B411B}" srcOrd="2" destOrd="0" presId="urn:microsoft.com/office/officeart/2005/8/layout/lProcess2"/>
    <dgm:cxn modelId="{E5DFD97D-C360-4BA4-8029-95E0CD01A52E}" type="presParOf" srcId="{6AA5C1C6-8A7E-4E81-882D-F982C007114E}" destId="{343AC759-EE7B-4728-993C-DFF407F25469}" srcOrd="3" destOrd="0" presId="urn:microsoft.com/office/officeart/2005/8/layout/lProcess2"/>
    <dgm:cxn modelId="{17552D51-72B7-4EE9-9FCC-3E8D57194AA3}" type="presParOf" srcId="{6AA5C1C6-8A7E-4E81-882D-F982C007114E}" destId="{E7978784-120E-4414-BF0C-CD8AE625AF44}" srcOrd="4" destOrd="0" presId="urn:microsoft.com/office/officeart/2005/8/layout/lProcess2"/>
    <dgm:cxn modelId="{4A5020F6-C060-4B0E-9C29-18139167CBC8}" type="presParOf" srcId="{E7978784-120E-4414-BF0C-CD8AE625AF44}" destId="{AC9C6D9F-51EB-4A82-BE6E-65741CE49E1A}" srcOrd="0" destOrd="0" presId="urn:microsoft.com/office/officeart/2005/8/layout/lProcess2"/>
    <dgm:cxn modelId="{3D0F687F-FFF1-4E1F-B30F-7812BEAA366B}" type="presParOf" srcId="{E7978784-120E-4414-BF0C-CD8AE625AF44}" destId="{20D46F2B-5E88-42DB-BB77-382E27B88A86}" srcOrd="1" destOrd="0" presId="urn:microsoft.com/office/officeart/2005/8/layout/lProcess2"/>
    <dgm:cxn modelId="{C0FDB27B-2612-4C8A-BBE0-DAF5A5555874}" type="presParOf" srcId="{E7978784-120E-4414-BF0C-CD8AE625AF44}" destId="{D5D85A3B-AABC-420A-B81F-503521A488A5}" srcOrd="2" destOrd="0" presId="urn:microsoft.com/office/officeart/2005/8/layout/lProcess2"/>
    <dgm:cxn modelId="{829C08E0-4D1D-48B7-8971-0C4E40CD6C80}" type="presParOf" srcId="{D5D85A3B-AABC-420A-B81F-503521A488A5}" destId="{18947316-213A-4956-B143-BAEFFE23464B}" srcOrd="0" destOrd="0" presId="urn:microsoft.com/office/officeart/2005/8/layout/lProcess2"/>
    <dgm:cxn modelId="{8C6BA390-DD57-4023-87DD-EFB61AC6B839}" type="presParOf" srcId="{18947316-213A-4956-B143-BAEFFE23464B}" destId="{A10C4E2A-10F6-447C-B876-A76129A8AB5D}" srcOrd="0" destOrd="0" presId="urn:microsoft.com/office/officeart/2005/8/layout/lProcess2"/>
    <dgm:cxn modelId="{E327E57F-649B-4DBE-8240-DE5B981746AE}" type="presParOf" srcId="{18947316-213A-4956-B143-BAEFFE23464B}" destId="{9A248D17-5C41-4D9F-A999-3AF5471C7A90}" srcOrd="1" destOrd="0" presId="urn:microsoft.com/office/officeart/2005/8/layout/lProcess2"/>
    <dgm:cxn modelId="{AFA71726-728A-4524-868B-BF713B100B73}" type="presParOf" srcId="{18947316-213A-4956-B143-BAEFFE23464B}" destId="{D3824D11-AD61-4628-B828-1C177B01E63F}" srcOrd="2" destOrd="0" presId="urn:microsoft.com/office/officeart/2005/8/layout/lProcess2"/>
    <dgm:cxn modelId="{044EC951-F588-4956-A08A-5ED014F06360}" type="presParOf" srcId="{18947316-213A-4956-B143-BAEFFE23464B}" destId="{5DAFE127-A1C2-48C7-B947-2498E1749C6D}" srcOrd="3" destOrd="0" presId="urn:microsoft.com/office/officeart/2005/8/layout/lProcess2"/>
    <dgm:cxn modelId="{19F90895-DFFA-4492-A423-F36580C35999}" type="presParOf" srcId="{18947316-213A-4956-B143-BAEFFE23464B}" destId="{5C3F0C5F-D850-4385-8E7B-5485548E93A5}" srcOrd="4" destOrd="0" presId="urn:microsoft.com/office/officeart/2005/8/layout/lProcess2"/>
    <dgm:cxn modelId="{C0A8533D-B064-41C6-886C-57C9F4B02F17}" type="presParOf" srcId="{6AA5C1C6-8A7E-4E81-882D-F982C007114E}" destId="{B57FF8C8-6064-4859-BB16-59B55CE722C0}" srcOrd="5" destOrd="0" presId="urn:microsoft.com/office/officeart/2005/8/layout/lProcess2"/>
    <dgm:cxn modelId="{DCBEE932-EF21-44F7-A7C7-31F76D47C652}" type="presParOf" srcId="{6AA5C1C6-8A7E-4E81-882D-F982C007114E}" destId="{F7AB67CF-A16A-407D-8E68-94843A6130F7}" srcOrd="6" destOrd="0" presId="urn:microsoft.com/office/officeart/2005/8/layout/lProcess2"/>
    <dgm:cxn modelId="{4EB6D705-74FE-4E66-AAAA-DC63C1A5EDEC}" type="presParOf" srcId="{F7AB67CF-A16A-407D-8E68-94843A6130F7}" destId="{8181B8CF-D254-4F5A-9342-FE8E3D0D071A}" srcOrd="0" destOrd="0" presId="urn:microsoft.com/office/officeart/2005/8/layout/lProcess2"/>
    <dgm:cxn modelId="{4C5BE75A-B1F3-4422-98EA-C81616F8B087}" type="presParOf" srcId="{F7AB67CF-A16A-407D-8E68-94843A6130F7}" destId="{B9DECA2A-EEF0-42B8-A00D-00A0D13E0418}" srcOrd="1" destOrd="0" presId="urn:microsoft.com/office/officeart/2005/8/layout/lProcess2"/>
    <dgm:cxn modelId="{F7962114-2C1B-4E27-8664-827D97BCB5DD}" type="presParOf" srcId="{F7AB67CF-A16A-407D-8E68-94843A6130F7}" destId="{C446647D-2AAF-4643-BD43-94EE5D4C1BFF}" srcOrd="2" destOrd="0" presId="urn:microsoft.com/office/officeart/2005/8/layout/lProcess2"/>
    <dgm:cxn modelId="{731677F9-72D8-44A4-9366-23B2B43D753D}" type="presParOf" srcId="{C446647D-2AAF-4643-BD43-94EE5D4C1BFF}" destId="{349D3605-ED38-41A7-87E2-DD3D4C3C2430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BB7B75-F17E-44F7-971C-0E045C668FE6}">
      <dsp:nvSpPr>
        <dsp:cNvPr id="0" name=""/>
        <dsp:cNvSpPr/>
      </dsp:nvSpPr>
      <dsp:spPr>
        <a:xfrm>
          <a:off x="594065" y="0"/>
          <a:ext cx="6732748" cy="2320032"/>
        </a:xfrm>
        <a:prstGeom prst="rightArrow">
          <a:avLst/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D6EAD6-C5C2-485D-82D3-27F66A091D20}">
      <dsp:nvSpPr>
        <dsp:cNvPr id="0" name=""/>
        <dsp:cNvSpPr/>
      </dsp:nvSpPr>
      <dsp:spPr>
        <a:xfrm>
          <a:off x="0" y="696009"/>
          <a:ext cx="2376264" cy="928012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2700"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s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2700"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sekunda</a:t>
          </a:r>
          <a:endParaRPr lang="cs-CZ" sz="2400" b="1" kern="1200" cap="none" spc="0" dirty="0">
            <a:ln w="12700">
              <a:prstDash val="solid"/>
            </a:ln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sp:txBody>
      <dsp:txXfrm>
        <a:off x="45302" y="741311"/>
        <a:ext cx="2285660" cy="837408"/>
      </dsp:txXfrm>
    </dsp:sp>
    <dsp:sp modelId="{60F6089E-0EFF-4C51-A22A-A19BDA2D224B}">
      <dsp:nvSpPr>
        <dsp:cNvPr id="0" name=""/>
        <dsp:cNvSpPr/>
      </dsp:nvSpPr>
      <dsp:spPr>
        <a:xfrm>
          <a:off x="2772308" y="696009"/>
          <a:ext cx="2376264" cy="928012"/>
        </a:xfrm>
        <a:prstGeom prst="roundRect">
          <a:avLst/>
        </a:prstGeom>
        <a:solidFill>
          <a:schemeClr val="accent1">
            <a:shade val="50000"/>
            <a:hueOff val="240958"/>
            <a:satOff val="-5040"/>
            <a:lumOff val="2804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2700"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min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2700"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minuta</a:t>
          </a:r>
          <a:endParaRPr lang="cs-CZ" sz="2400" b="1" kern="1200" cap="none" spc="0" dirty="0">
            <a:ln w="12700">
              <a:prstDash val="solid"/>
            </a:ln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sp:txBody>
      <dsp:txXfrm>
        <a:off x="2817610" y="741311"/>
        <a:ext cx="2285660" cy="837408"/>
      </dsp:txXfrm>
    </dsp:sp>
    <dsp:sp modelId="{D976F92C-98E8-44F9-85DB-EC15524FA802}">
      <dsp:nvSpPr>
        <dsp:cNvPr id="0" name=""/>
        <dsp:cNvSpPr/>
      </dsp:nvSpPr>
      <dsp:spPr>
        <a:xfrm>
          <a:off x="5544616" y="696009"/>
          <a:ext cx="2376264" cy="928012"/>
        </a:xfrm>
        <a:prstGeom prst="roundRect">
          <a:avLst/>
        </a:prstGeom>
        <a:solidFill>
          <a:schemeClr val="accent1">
            <a:shade val="50000"/>
            <a:hueOff val="240958"/>
            <a:satOff val="-5040"/>
            <a:lumOff val="2804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2700"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h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dirty="0" smtClean="0">
              <a:ln w="12700"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hodina</a:t>
          </a:r>
          <a:endParaRPr lang="cs-CZ" sz="2400" b="1" kern="1200" cap="none" spc="0" dirty="0">
            <a:ln w="12700">
              <a:prstDash val="solid"/>
            </a:ln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sp:txBody>
      <dsp:txXfrm>
        <a:off x="5589918" y="741311"/>
        <a:ext cx="2285660" cy="8374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BB7B75-F17E-44F7-971C-0E045C668FE6}">
      <dsp:nvSpPr>
        <dsp:cNvPr id="0" name=""/>
        <dsp:cNvSpPr/>
      </dsp:nvSpPr>
      <dsp:spPr>
        <a:xfrm>
          <a:off x="594065" y="0"/>
          <a:ext cx="6732748" cy="2320032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D6EAD6-C5C2-485D-82D3-27F66A091D20}">
      <dsp:nvSpPr>
        <dsp:cNvPr id="0" name=""/>
        <dsp:cNvSpPr/>
      </dsp:nvSpPr>
      <dsp:spPr>
        <a:xfrm>
          <a:off x="2707" y="696009"/>
          <a:ext cx="1758992" cy="928012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smtClean="0">
              <a:ln w="12700"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den</a:t>
          </a:r>
          <a:endParaRPr lang="cs-CZ" sz="2400" b="1" kern="1200" cap="none" spc="0" dirty="0" smtClean="0">
            <a:ln w="12700">
              <a:prstDash val="solid"/>
            </a:ln>
            <a:solidFill>
              <a:schemeClr val="tx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sp:txBody>
      <dsp:txXfrm>
        <a:off x="48009" y="741311"/>
        <a:ext cx="1668388" cy="837408"/>
      </dsp:txXfrm>
    </dsp:sp>
    <dsp:sp modelId="{60F6089E-0EFF-4C51-A22A-A19BDA2D224B}">
      <dsp:nvSpPr>
        <dsp:cNvPr id="0" name=""/>
        <dsp:cNvSpPr/>
      </dsp:nvSpPr>
      <dsp:spPr>
        <a:xfrm>
          <a:off x="2054865" y="696009"/>
          <a:ext cx="1758992" cy="928012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smtClean="0">
              <a:ln w="12700"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týden</a:t>
          </a:r>
          <a:endParaRPr lang="cs-CZ" sz="2400" b="1" kern="1200" cap="none" spc="0" dirty="0">
            <a:ln w="12700">
              <a:prstDash val="solid"/>
            </a:ln>
            <a:solidFill>
              <a:schemeClr val="tx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sp:txBody>
      <dsp:txXfrm>
        <a:off x="2100167" y="741311"/>
        <a:ext cx="1668388" cy="837408"/>
      </dsp:txXfrm>
    </dsp:sp>
    <dsp:sp modelId="{D976F92C-98E8-44F9-85DB-EC15524FA802}">
      <dsp:nvSpPr>
        <dsp:cNvPr id="0" name=""/>
        <dsp:cNvSpPr/>
      </dsp:nvSpPr>
      <dsp:spPr>
        <a:xfrm>
          <a:off x="4107022" y="696009"/>
          <a:ext cx="1758992" cy="928012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smtClean="0">
              <a:ln w="12700"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  <a:cs typeface="Arial" pitchFamily="34" charset="0"/>
            </a:rPr>
            <a:t>měsíc</a:t>
          </a:r>
          <a:endParaRPr lang="cs-CZ" sz="2400" b="1" kern="1200" cap="none" spc="0" dirty="0">
            <a:ln w="12700">
              <a:prstDash val="solid"/>
            </a:ln>
            <a:solidFill>
              <a:schemeClr val="tx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  <a:cs typeface="Arial" pitchFamily="34" charset="0"/>
          </a:endParaRPr>
        </a:p>
      </dsp:txBody>
      <dsp:txXfrm>
        <a:off x="4152324" y="741311"/>
        <a:ext cx="1668388" cy="837408"/>
      </dsp:txXfrm>
    </dsp:sp>
    <dsp:sp modelId="{D3F32D9D-3319-4BC4-AF4E-F3D0E8F34DE0}">
      <dsp:nvSpPr>
        <dsp:cNvPr id="0" name=""/>
        <dsp:cNvSpPr/>
      </dsp:nvSpPr>
      <dsp:spPr>
        <a:xfrm>
          <a:off x="6159180" y="696009"/>
          <a:ext cx="1758992" cy="928012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cap="none" spc="0" smtClean="0">
              <a:ln w="12700">
                <a:prstDash val="solid"/>
              </a:ln>
              <a:solidFill>
                <a:schemeClr val="tx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Black" pitchFamily="34" charset="0"/>
            </a:rPr>
            <a:t>rok</a:t>
          </a:r>
          <a:endParaRPr lang="cs-CZ" sz="2400" b="1" kern="1200" cap="none" spc="0" dirty="0">
            <a:ln w="12700">
              <a:prstDash val="solid"/>
            </a:ln>
            <a:solidFill>
              <a:schemeClr val="tx1"/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  <a:latin typeface="Arial Black" pitchFamily="34" charset="0"/>
          </a:endParaRPr>
        </a:p>
      </dsp:txBody>
      <dsp:txXfrm>
        <a:off x="6204482" y="741311"/>
        <a:ext cx="1668388" cy="8374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D8E71-9FFA-40A3-912C-4B6E7115A719}">
      <dsp:nvSpPr>
        <dsp:cNvPr id="0" name=""/>
        <dsp:cNvSpPr/>
      </dsp:nvSpPr>
      <dsp:spPr>
        <a:xfrm>
          <a:off x="0" y="-136884"/>
          <a:ext cx="8229600" cy="1490565"/>
        </a:xfrm>
        <a:prstGeom prst="rect">
          <a:avLst/>
        </a:prstGeom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 r="-100000" b="-100000"/>
        </a:gra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b="0" kern="1200" dirty="0" smtClean="0">
              <a:solidFill>
                <a:srgbClr val="FF0000"/>
              </a:solidFill>
              <a:latin typeface="Arial Black" pitchFamily="34" charset="0"/>
            </a:rPr>
            <a:t>1 hodina</a:t>
          </a:r>
          <a:endParaRPr lang="cs-CZ" sz="6200" b="0" kern="1200" dirty="0">
            <a:solidFill>
              <a:srgbClr val="FF0000"/>
            </a:solidFill>
            <a:latin typeface="Arial Black" pitchFamily="34" charset="0"/>
          </a:endParaRPr>
        </a:p>
      </dsp:txBody>
      <dsp:txXfrm>
        <a:off x="0" y="-136884"/>
        <a:ext cx="8229600" cy="1490565"/>
      </dsp:txXfrm>
    </dsp:sp>
    <dsp:sp modelId="{109A87D9-4FD2-478A-A043-3710308F0D19}">
      <dsp:nvSpPr>
        <dsp:cNvPr id="0" name=""/>
        <dsp:cNvSpPr/>
      </dsp:nvSpPr>
      <dsp:spPr>
        <a:xfrm>
          <a:off x="0" y="1353680"/>
          <a:ext cx="4114799" cy="31301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0" kern="1200" dirty="0" smtClean="0">
              <a:solidFill>
                <a:schemeClr val="bg1"/>
              </a:solidFill>
              <a:latin typeface="Arial Black" pitchFamily="34" charset="0"/>
            </a:rPr>
            <a:t>60</a:t>
          </a:r>
        </a:p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0" kern="1200" dirty="0" smtClean="0">
              <a:solidFill>
                <a:schemeClr val="bg1"/>
              </a:solidFill>
              <a:latin typeface="Arial Black" pitchFamily="34" charset="0"/>
            </a:rPr>
            <a:t>min</a:t>
          </a:r>
          <a:endParaRPr lang="cs-CZ" sz="6500" b="0" kern="1200" dirty="0">
            <a:solidFill>
              <a:schemeClr val="bg1"/>
            </a:solidFill>
            <a:latin typeface="Arial Black" pitchFamily="34" charset="0"/>
          </a:endParaRPr>
        </a:p>
      </dsp:txBody>
      <dsp:txXfrm>
        <a:off x="0" y="1353680"/>
        <a:ext cx="4114799" cy="3130187"/>
      </dsp:txXfrm>
    </dsp:sp>
    <dsp:sp modelId="{BEC9A7C1-2E3F-46CC-8485-960E46D7B4BC}">
      <dsp:nvSpPr>
        <dsp:cNvPr id="0" name=""/>
        <dsp:cNvSpPr/>
      </dsp:nvSpPr>
      <dsp:spPr>
        <a:xfrm>
          <a:off x="4114800" y="1353680"/>
          <a:ext cx="4114799" cy="31301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0" kern="1200" dirty="0" smtClean="0">
              <a:solidFill>
                <a:schemeClr val="bg1"/>
              </a:solidFill>
              <a:latin typeface="Arial Black" pitchFamily="34" charset="0"/>
            </a:rPr>
            <a:t>3600</a:t>
          </a:r>
          <a:endParaRPr lang="cs-CZ" sz="6500" b="0" kern="1200" dirty="0" smtClean="0">
            <a:solidFill>
              <a:schemeClr val="bg1"/>
            </a:solidFill>
            <a:latin typeface="Arial Black" pitchFamily="34" charset="0"/>
          </a:endParaRPr>
        </a:p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0" kern="1200" dirty="0" smtClean="0">
              <a:solidFill>
                <a:schemeClr val="bg1"/>
              </a:solidFill>
              <a:latin typeface="Arial Black" pitchFamily="34" charset="0"/>
            </a:rPr>
            <a:t>s</a:t>
          </a:r>
          <a:endParaRPr lang="cs-CZ" sz="6500" b="0" kern="1200" dirty="0">
            <a:solidFill>
              <a:schemeClr val="bg1"/>
            </a:solidFill>
            <a:latin typeface="Arial Black" pitchFamily="34" charset="0"/>
          </a:endParaRPr>
        </a:p>
      </dsp:txBody>
      <dsp:txXfrm>
        <a:off x="4114800" y="1353680"/>
        <a:ext cx="4114799" cy="3130187"/>
      </dsp:txXfrm>
    </dsp:sp>
    <dsp:sp modelId="{9A05580E-4D39-44A4-9A47-1EED3DA0B2C3}">
      <dsp:nvSpPr>
        <dsp:cNvPr id="0" name=""/>
        <dsp:cNvSpPr/>
      </dsp:nvSpPr>
      <dsp:spPr>
        <a:xfrm>
          <a:off x="0" y="4085159"/>
          <a:ext cx="8229600" cy="895338"/>
        </a:xfrm>
        <a:prstGeom prst="rect">
          <a:avLst/>
        </a:prstGeom>
        <a:solidFill>
          <a:srgbClr val="FFFF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6DECEE-6660-4692-9EE1-6A3AAA909ECA}">
      <dsp:nvSpPr>
        <dsp:cNvPr id="0" name=""/>
        <dsp:cNvSpPr/>
      </dsp:nvSpPr>
      <dsp:spPr>
        <a:xfrm>
          <a:off x="1984" y="0"/>
          <a:ext cx="1946895" cy="472340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38100">
          <a:solidFill>
            <a:srgbClr val="0070C0"/>
          </a:solidFill>
        </a:ln>
        <a:effectLst/>
        <a:scene3d>
          <a:camera prst="orthographicFront">
            <a:rot lat="0" lon="0" rev="0"/>
          </a:camera>
          <a:lightRig rig="threePt" dir="t"/>
        </a:scene3d>
        <a:sp3d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den</a:t>
          </a:r>
          <a:endParaRPr lang="cs-CZ" sz="4400" b="1" kern="1200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sp:txBody>
      <dsp:txXfrm>
        <a:off x="1984" y="0"/>
        <a:ext cx="1946895" cy="1417022"/>
      </dsp:txXfrm>
    </dsp:sp>
    <dsp:sp modelId="{07E3AFB9-2858-4EB8-8502-5F5512E06736}">
      <dsp:nvSpPr>
        <dsp:cNvPr id="0" name=""/>
        <dsp:cNvSpPr/>
      </dsp:nvSpPr>
      <dsp:spPr>
        <a:xfrm>
          <a:off x="196673" y="1418405"/>
          <a:ext cx="1557516" cy="14241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37160" rIns="182880" bIns="137160" numCol="1" spcCol="1270" anchor="ctr" anchorCtr="0">
          <a:noAutofit/>
        </a:bodyPr>
        <a:lstStyle/>
        <a:p>
          <a:pPr lvl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200" b="1" kern="1200" dirty="0" smtClean="0">
              <a:latin typeface="Arial" pitchFamily="34" charset="0"/>
              <a:cs typeface="Arial" pitchFamily="34" charset="0"/>
            </a:rPr>
            <a:t>24</a:t>
          </a:r>
          <a:endParaRPr lang="cs-CZ" sz="7200" b="1" kern="1200" dirty="0">
            <a:latin typeface="Arial" pitchFamily="34" charset="0"/>
            <a:cs typeface="Arial" pitchFamily="34" charset="0"/>
          </a:endParaRPr>
        </a:p>
      </dsp:txBody>
      <dsp:txXfrm>
        <a:off x="238386" y="1460118"/>
        <a:ext cx="1474090" cy="1340745"/>
      </dsp:txXfrm>
    </dsp:sp>
    <dsp:sp modelId="{AF78EA8B-ACD7-4754-96C6-FE7314188219}">
      <dsp:nvSpPr>
        <dsp:cNvPr id="0" name=""/>
        <dsp:cNvSpPr/>
      </dsp:nvSpPr>
      <dsp:spPr>
        <a:xfrm>
          <a:off x="196673" y="3061681"/>
          <a:ext cx="1557516" cy="14241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rial" pitchFamily="34" charset="0"/>
              <a:cs typeface="Arial" pitchFamily="34" charset="0"/>
            </a:rPr>
            <a:t>hodin</a:t>
          </a:r>
          <a:endParaRPr lang="cs-CZ" sz="2800" kern="1200" dirty="0">
            <a:latin typeface="Arial" pitchFamily="34" charset="0"/>
            <a:cs typeface="Arial" pitchFamily="34" charset="0"/>
          </a:endParaRPr>
        </a:p>
      </dsp:txBody>
      <dsp:txXfrm>
        <a:off x="238386" y="3103394"/>
        <a:ext cx="1474090" cy="1340745"/>
      </dsp:txXfrm>
    </dsp:sp>
    <dsp:sp modelId="{FACF32DC-A80E-4DAF-A627-D54245178065}">
      <dsp:nvSpPr>
        <dsp:cNvPr id="0" name=""/>
        <dsp:cNvSpPr/>
      </dsp:nvSpPr>
      <dsp:spPr>
        <a:xfrm>
          <a:off x="2094896" y="0"/>
          <a:ext cx="1946895" cy="472340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38100">
          <a:solidFill>
            <a:srgbClr val="0070C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týden</a:t>
          </a:r>
          <a:endParaRPr lang="cs-CZ" sz="4400" b="1" kern="1200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sp:txBody>
      <dsp:txXfrm>
        <a:off x="2094896" y="0"/>
        <a:ext cx="1946895" cy="1417022"/>
      </dsp:txXfrm>
    </dsp:sp>
    <dsp:sp modelId="{AFACACAD-D9BA-41D8-BBCD-A4452BA8A55C}">
      <dsp:nvSpPr>
        <dsp:cNvPr id="0" name=""/>
        <dsp:cNvSpPr/>
      </dsp:nvSpPr>
      <dsp:spPr>
        <a:xfrm>
          <a:off x="2289585" y="1418405"/>
          <a:ext cx="1557516" cy="14241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37160" rIns="182880" bIns="137160" numCol="1" spcCol="1270" anchor="ctr" anchorCtr="0">
          <a:noAutofit/>
        </a:bodyPr>
        <a:lstStyle/>
        <a:p>
          <a:pPr lvl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200" b="1" kern="1200" dirty="0" smtClean="0">
              <a:latin typeface="Arial" pitchFamily="34" charset="0"/>
              <a:cs typeface="Arial" pitchFamily="34" charset="0"/>
            </a:rPr>
            <a:t>7</a:t>
          </a:r>
          <a:endParaRPr lang="cs-CZ" sz="7200" b="1" kern="1200" dirty="0">
            <a:latin typeface="Arial" pitchFamily="34" charset="0"/>
            <a:cs typeface="Arial" pitchFamily="34" charset="0"/>
          </a:endParaRPr>
        </a:p>
      </dsp:txBody>
      <dsp:txXfrm>
        <a:off x="2331298" y="1460118"/>
        <a:ext cx="1474090" cy="1340745"/>
      </dsp:txXfrm>
    </dsp:sp>
    <dsp:sp modelId="{AD46E4C9-9616-4F3D-ACCB-8D45166B411B}">
      <dsp:nvSpPr>
        <dsp:cNvPr id="0" name=""/>
        <dsp:cNvSpPr/>
      </dsp:nvSpPr>
      <dsp:spPr>
        <a:xfrm>
          <a:off x="2289585" y="3061681"/>
          <a:ext cx="1557516" cy="14241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rial" pitchFamily="34" charset="0"/>
              <a:cs typeface="Arial" pitchFamily="34" charset="0"/>
            </a:rPr>
            <a:t>dní</a:t>
          </a:r>
          <a:endParaRPr lang="cs-CZ" sz="2800" kern="1200" dirty="0">
            <a:latin typeface="Arial" pitchFamily="34" charset="0"/>
            <a:cs typeface="Arial" pitchFamily="34" charset="0"/>
          </a:endParaRPr>
        </a:p>
      </dsp:txBody>
      <dsp:txXfrm>
        <a:off x="2331298" y="3103394"/>
        <a:ext cx="1474090" cy="1340745"/>
      </dsp:txXfrm>
    </dsp:sp>
    <dsp:sp modelId="{AC9C6D9F-51EB-4A82-BE6E-65741CE49E1A}">
      <dsp:nvSpPr>
        <dsp:cNvPr id="0" name=""/>
        <dsp:cNvSpPr/>
      </dsp:nvSpPr>
      <dsp:spPr>
        <a:xfrm>
          <a:off x="4187808" y="0"/>
          <a:ext cx="1946895" cy="472340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38100">
          <a:solidFill>
            <a:srgbClr val="0070C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měsíc</a:t>
          </a:r>
          <a:endParaRPr lang="cs-CZ" sz="4400" b="1" kern="1200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sp:txBody>
      <dsp:txXfrm>
        <a:off x="4187808" y="0"/>
        <a:ext cx="1946895" cy="1417022"/>
      </dsp:txXfrm>
    </dsp:sp>
    <dsp:sp modelId="{A10C4E2A-10F6-447C-B876-A76129A8AB5D}">
      <dsp:nvSpPr>
        <dsp:cNvPr id="0" name=""/>
        <dsp:cNvSpPr/>
      </dsp:nvSpPr>
      <dsp:spPr>
        <a:xfrm>
          <a:off x="4382498" y="1428551"/>
          <a:ext cx="1557516" cy="7916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latin typeface="Arial" pitchFamily="34" charset="0"/>
              <a:cs typeface="Arial" pitchFamily="34" charset="0"/>
            </a:rPr>
            <a:t>28 (29)</a:t>
          </a:r>
          <a:endParaRPr lang="cs-CZ" sz="2800" b="1" kern="1200" dirty="0">
            <a:latin typeface="Arial" pitchFamily="34" charset="0"/>
            <a:cs typeface="Arial" pitchFamily="34" charset="0"/>
          </a:endParaRPr>
        </a:p>
      </dsp:txBody>
      <dsp:txXfrm>
        <a:off x="4405685" y="1451738"/>
        <a:ext cx="1511142" cy="745303"/>
      </dsp:txXfrm>
    </dsp:sp>
    <dsp:sp modelId="{D3824D11-AD61-4628-B828-1C177B01E63F}">
      <dsp:nvSpPr>
        <dsp:cNvPr id="0" name=""/>
        <dsp:cNvSpPr/>
      </dsp:nvSpPr>
      <dsp:spPr>
        <a:xfrm>
          <a:off x="4357484" y="3754646"/>
          <a:ext cx="1557516" cy="6993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latin typeface="Arial" pitchFamily="34" charset="0"/>
              <a:cs typeface="Arial" pitchFamily="34" charset="0"/>
            </a:rPr>
            <a:t>31 dní</a:t>
          </a:r>
          <a:endParaRPr lang="cs-CZ" sz="2800" b="1" kern="1200" dirty="0">
            <a:latin typeface="Arial" pitchFamily="34" charset="0"/>
            <a:cs typeface="Arial" pitchFamily="34" charset="0"/>
          </a:endParaRPr>
        </a:p>
      </dsp:txBody>
      <dsp:txXfrm>
        <a:off x="4377966" y="3775128"/>
        <a:ext cx="1516552" cy="658355"/>
      </dsp:txXfrm>
    </dsp:sp>
    <dsp:sp modelId="{5C3F0C5F-D850-4385-8E7B-5485548E93A5}">
      <dsp:nvSpPr>
        <dsp:cNvPr id="0" name=""/>
        <dsp:cNvSpPr/>
      </dsp:nvSpPr>
      <dsp:spPr>
        <a:xfrm>
          <a:off x="4382498" y="2637938"/>
          <a:ext cx="1557516" cy="7107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latin typeface="Arial" pitchFamily="34" charset="0"/>
              <a:cs typeface="Arial" pitchFamily="34" charset="0"/>
            </a:rPr>
            <a:t>30 nebo</a:t>
          </a:r>
          <a:endParaRPr lang="cs-CZ" sz="2800" b="1" kern="1200" dirty="0">
            <a:latin typeface="Arial" pitchFamily="34" charset="0"/>
            <a:cs typeface="Arial" pitchFamily="34" charset="0"/>
          </a:endParaRPr>
        </a:p>
      </dsp:txBody>
      <dsp:txXfrm>
        <a:off x="4403316" y="2658756"/>
        <a:ext cx="1515880" cy="669126"/>
      </dsp:txXfrm>
    </dsp:sp>
    <dsp:sp modelId="{8181B8CF-D254-4F5A-9342-FE8E3D0D071A}">
      <dsp:nvSpPr>
        <dsp:cNvPr id="0" name=""/>
        <dsp:cNvSpPr/>
      </dsp:nvSpPr>
      <dsp:spPr>
        <a:xfrm>
          <a:off x="6280720" y="0"/>
          <a:ext cx="1946895" cy="472340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38100">
          <a:solidFill>
            <a:srgbClr val="0070C0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rPr>
            <a:t>rok</a:t>
          </a:r>
          <a:endParaRPr lang="cs-CZ" sz="4400" b="1" kern="1200" dirty="0">
            <a:solidFill>
              <a:srgbClr val="FF0000"/>
            </a:solidFill>
            <a:latin typeface="Arial" pitchFamily="34" charset="0"/>
            <a:cs typeface="Arial" pitchFamily="34" charset="0"/>
          </a:endParaRPr>
        </a:p>
      </dsp:txBody>
      <dsp:txXfrm>
        <a:off x="6280720" y="0"/>
        <a:ext cx="1946895" cy="14170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147C8-4AAA-4E59-925E-8FFBB7280E1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E147C8-4AAA-4E59-925E-8FFBB7280E1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B1446-616C-409C-A406-ABCF627EE1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476672"/>
            <a:ext cx="7772400" cy="1470025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JEDNOTKY  ČASU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/>
          <a:stretch>
            <a:fillRect/>
          </a:stretch>
        </p:blipFill>
        <p:spPr>
          <a:xfrm>
            <a:off x="1371600" y="5248732"/>
            <a:ext cx="6400800" cy="1060588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971550" y="4627984"/>
            <a:ext cx="7200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/>
              <a:t>VY_32_INOVACE_XVI-C-19</a:t>
            </a:r>
            <a:endParaRPr lang="cs-CZ" sz="2400" b="1" dirty="0"/>
          </a:p>
        </p:txBody>
      </p:sp>
      <p:pic>
        <p:nvPicPr>
          <p:cNvPr id="1027" name="Picture 3" descr="C:\Documents and Settings\Milan\Local Settings\Temporary Internet Files\Content.IE5\BA2LW5T1\MP9004014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95100" y="1628800"/>
            <a:ext cx="2953800" cy="2880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Jednotky času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611560" y="1397000"/>
          <a:ext cx="7920880" cy="2320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/>
          <p:cNvGraphicFramePr/>
          <p:nvPr/>
        </p:nvGraphicFramePr>
        <p:xfrm>
          <a:off x="611560" y="3917280"/>
          <a:ext cx="7920880" cy="2320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8">
                                            <p:graphicEl>
                                              <a:dgm id="{37BB7B75-F17E-44F7-971C-0E045C668F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35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graphicEl>
                                              <a:dgm id="{22D6EAD6-C5C2-485D-82D3-27F66A091D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5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" dur="1000" fill="hold"/>
                                        <p:tgtEl>
                                          <p:spTgt spid="8">
                                            <p:graphicEl>
                                              <a:dgm id="{60F6089E-0EFF-4C51-A22A-A19BDA2D22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35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graphicEl>
                                              <a:dgm id="{D976F92C-98E8-44F9-85DB-EC15524FA8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35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8" dur="1000" fill="hold"/>
                                        <p:tgtEl>
                                          <p:spTgt spid="9">
                                            <p:graphicEl>
                                              <a:dgm id="{37BB7B75-F17E-44F7-971C-0E045C668F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35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graphicEl>
                                              <a:dgm id="{22D6EAD6-C5C2-485D-82D3-27F66A091D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35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4" dur="1000" fill="hold"/>
                                        <p:tgtEl>
                                          <p:spTgt spid="9">
                                            <p:graphicEl>
                                              <a:dgm id="{60F6089E-0EFF-4C51-A22A-A19BDA2D22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000"/>
                            </p:stCondLst>
                            <p:childTnLst>
                              <p:par>
                                <p:cTn id="26" presetID="35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7" dur="1000" fill="hold"/>
                                        <p:tgtEl>
                                          <p:spTgt spid="9">
                                            <p:graphicEl>
                                              <a:dgm id="{D976F92C-98E8-44F9-85DB-EC15524FA8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35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graphicEl>
                                              <a:dgm id="{D3F32D9D-3319-4BC4-AF4E-F3D0E8F34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one"/>
        </p:bldSub>
      </p:bldGraphic>
      <p:bldGraphic spid="9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35212107"/>
              </p:ext>
            </p:extLst>
          </p:nvPr>
        </p:nvGraphicFramePr>
        <p:xfrm>
          <a:off x="457200" y="836712"/>
          <a:ext cx="8229600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4869160"/>
            <a:ext cx="82089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latin typeface="Arial Black" pitchFamily="34" charset="0"/>
              </a:rPr>
              <a:t>1 min = 60 s</a:t>
            </a:r>
            <a:endParaRPr lang="cs-CZ" sz="66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Jednotky času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556792"/>
          <a:ext cx="8229600" cy="47234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8" name="Skupina 7"/>
          <p:cNvGrpSpPr/>
          <p:nvPr/>
        </p:nvGrpSpPr>
        <p:grpSpPr>
          <a:xfrm>
            <a:off x="6948264" y="2997025"/>
            <a:ext cx="1557516" cy="792015"/>
            <a:chOff x="4382498" y="1444278"/>
            <a:chExt cx="1557516" cy="656433"/>
          </a:xfrm>
        </p:grpSpPr>
        <p:sp>
          <p:nvSpPr>
            <p:cNvPr id="9" name="Zaoblený obdélník 8"/>
            <p:cNvSpPr/>
            <p:nvPr/>
          </p:nvSpPr>
          <p:spPr>
            <a:xfrm>
              <a:off x="4382498" y="1444278"/>
              <a:ext cx="1557516" cy="656433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Zaoblený obdélník 4"/>
            <p:cNvSpPr/>
            <p:nvPr/>
          </p:nvSpPr>
          <p:spPr>
            <a:xfrm>
              <a:off x="4401724" y="1463504"/>
              <a:ext cx="1519064" cy="6179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3660" tIns="55245" rIns="73660" bIns="55245" numCol="1" spcCol="1270" anchor="ctr" anchorCtr="0">
              <a:noAutofit/>
            </a:bodyPr>
            <a:lstStyle/>
            <a:p>
              <a:pPr lvl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900" kern="1200" dirty="0" smtClean="0">
                  <a:latin typeface="Arial" pitchFamily="34" charset="0"/>
                  <a:cs typeface="Arial" pitchFamily="34" charset="0"/>
                </a:rPr>
                <a:t>365 dní</a:t>
              </a:r>
              <a:endParaRPr lang="cs-CZ" sz="2900" kern="12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974924" y="4149080"/>
            <a:ext cx="1557516" cy="720080"/>
            <a:chOff x="4382498" y="2501787"/>
            <a:chExt cx="1557516" cy="767161"/>
          </a:xfrm>
        </p:grpSpPr>
        <p:sp>
          <p:nvSpPr>
            <p:cNvPr id="12" name="Zaoblený obdélník 11"/>
            <p:cNvSpPr/>
            <p:nvPr/>
          </p:nvSpPr>
          <p:spPr>
            <a:xfrm>
              <a:off x="4382498" y="2501787"/>
              <a:ext cx="1557516" cy="767161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Zaoblený obdélník 4"/>
            <p:cNvSpPr/>
            <p:nvPr/>
          </p:nvSpPr>
          <p:spPr>
            <a:xfrm>
              <a:off x="4404967" y="2524256"/>
              <a:ext cx="1512578" cy="7222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3660" tIns="55245" rIns="73660" bIns="55245" numCol="1" spcCol="1270" anchor="ctr" anchorCtr="0">
              <a:noAutofit/>
            </a:bodyPr>
            <a:lstStyle/>
            <a:p>
              <a:pPr lvl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900" kern="1200" dirty="0" smtClean="0">
                  <a:latin typeface="Arial" pitchFamily="34" charset="0"/>
                  <a:cs typeface="Arial" pitchFamily="34" charset="0"/>
                </a:rPr>
                <a:t>nebo</a:t>
              </a:r>
              <a:endParaRPr lang="cs-CZ" sz="2900" kern="12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974924" y="5301288"/>
            <a:ext cx="1557516" cy="720000"/>
            <a:chOff x="4382498" y="1444278"/>
            <a:chExt cx="1557516" cy="656433"/>
          </a:xfrm>
        </p:grpSpPr>
        <p:sp>
          <p:nvSpPr>
            <p:cNvPr id="16" name="Zaoblený obdélník 15"/>
            <p:cNvSpPr/>
            <p:nvPr/>
          </p:nvSpPr>
          <p:spPr>
            <a:xfrm>
              <a:off x="4382498" y="1444278"/>
              <a:ext cx="1557516" cy="656433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Zaoblený obdélník 4"/>
            <p:cNvSpPr/>
            <p:nvPr/>
          </p:nvSpPr>
          <p:spPr>
            <a:xfrm>
              <a:off x="4401724" y="1463504"/>
              <a:ext cx="1519064" cy="6179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3660" tIns="55245" rIns="73660" bIns="55245" numCol="1" spcCol="1270" anchor="ctr" anchorCtr="0">
              <a:noAutofit/>
            </a:bodyPr>
            <a:lstStyle/>
            <a:p>
              <a:pPr lvl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900" kern="1200" dirty="0" smtClean="0">
                  <a:latin typeface="Arial" pitchFamily="34" charset="0"/>
                  <a:cs typeface="Arial" pitchFamily="34" charset="0"/>
                </a:rPr>
                <a:t>366 dní</a:t>
              </a:r>
              <a:endParaRPr lang="cs-CZ" sz="2900" kern="1200" dirty="0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29207" y="3284984"/>
          <a:ext cx="8147248" cy="1620000"/>
        </p:xfrm>
        <a:graphic>
          <a:graphicData uri="http://schemas.openxmlformats.org/drawingml/2006/table">
            <a:tbl>
              <a:tblPr firstRow="1" bandRow="1">
                <a:effectLst>
                  <a:outerShdw blurRad="40000" dist="23000" dir="5400000" rotWithShape="0">
                    <a:schemeClr val="bg1">
                      <a:alpha val="35000"/>
                    </a:schemeClr>
                  </a:outerShdw>
                </a:effectLst>
                <a:tableStyleId>{D113A9D2-9D6B-4929-AA2D-F23B5EE8CBE7}</a:tableStyleId>
              </a:tblPr>
              <a:tblGrid>
                <a:gridCol w="1484194"/>
                <a:gridCol w="1484194"/>
                <a:gridCol w="911014"/>
                <a:gridCol w="1822027"/>
                <a:gridCol w="1484194"/>
                <a:gridCol w="961625"/>
              </a:tblGrid>
              <a:tr h="540000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h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140 min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48 h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2 dny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360 s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6 h 40 s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280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min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4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 h 20  min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460 min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7 h 40 min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500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</a:rPr>
                        <a:t> s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=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8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 h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Nadpis 1"/>
          <p:cNvSpPr txBox="1">
            <a:spLocks/>
          </p:cNvSpPr>
          <p:nvPr/>
        </p:nvSpPr>
        <p:spPr>
          <a:xfrm>
            <a:off x="457200" y="476672"/>
            <a:ext cx="8229600" cy="207424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Porovnej výsledky</a:t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 správnost si </a:t>
            </a:r>
            <a:r>
              <a:rPr kumimoji="0" lang="cs-CZ" sz="44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kliknutím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na 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výsledek ověř. 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>
                <a:solidFill>
                  <a:srgbClr val="33CC33"/>
                </a:solidFill>
                <a:latin typeface="Arial Black" pitchFamily="34" charset="0"/>
              </a:rPr>
              <a:t>SPRÁVNĚ</a:t>
            </a:r>
            <a:endParaRPr lang="cs-CZ" sz="7200" dirty="0">
              <a:solidFill>
                <a:srgbClr val="33CC33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hnutý pruh 3"/>
          <p:cNvSpPr/>
          <p:nvPr/>
        </p:nvSpPr>
        <p:spPr>
          <a:xfrm rot="10800000">
            <a:off x="2483769" y="2060848"/>
            <a:ext cx="4176464" cy="3456384"/>
          </a:xfrm>
          <a:prstGeom prst="blockArc">
            <a:avLst/>
          </a:prstGeom>
          <a:solidFill>
            <a:srgbClr val="33CC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lačítko akce: Zpět nebo Předchozí 4">
            <a:hlinkClick r:id="rId2" action="ppaction://hlinksldjump" highlightClick="1"/>
          </p:cNvPr>
          <p:cNvSpPr/>
          <p:nvPr/>
        </p:nvSpPr>
        <p:spPr>
          <a:xfrm>
            <a:off x="971600" y="4869160"/>
            <a:ext cx="720080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ŠPATNĚ</a:t>
            </a:r>
            <a:endParaRPr lang="cs-CZ" sz="7200" dirty="0">
              <a:solidFill>
                <a:srgbClr val="FF0000"/>
              </a:solidFill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hnutý pruh 4"/>
          <p:cNvSpPr/>
          <p:nvPr/>
        </p:nvSpPr>
        <p:spPr>
          <a:xfrm>
            <a:off x="2483769" y="3140968"/>
            <a:ext cx="4176464" cy="3456384"/>
          </a:xfrm>
          <a:prstGeom prst="blockArc">
            <a:avLst/>
          </a:prstGeom>
          <a:solidFill>
            <a:srgbClr val="FF0000"/>
          </a:solidFill>
          <a:scene3d>
            <a:camera prst="orthographicFront">
              <a:rot lat="300000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lačítko akce: Zpět nebo Předchozí 6">
            <a:hlinkClick r:id="rId2" action="ppaction://hlinksldjump" highlightClick="1"/>
          </p:cNvPr>
          <p:cNvSpPr/>
          <p:nvPr/>
        </p:nvSpPr>
        <p:spPr>
          <a:xfrm>
            <a:off x="971600" y="4869160"/>
            <a:ext cx="720080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Metodický list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Opakování převodních vztahů mezi jednotkami času.</a:t>
            </a:r>
          </a:p>
          <a:p>
            <a:r>
              <a:rPr lang="cs-CZ" sz="2800" dirty="0" smtClean="0"/>
              <a:t>K převodům jednotek času – minut na hodiny a sekund na minuty se využije dělení vhodného dělence </a:t>
            </a:r>
            <a:r>
              <a:rPr lang="cs-CZ" sz="2800" dirty="0" smtClean="0"/>
              <a:t>číslem šedesát.</a:t>
            </a:r>
            <a:endParaRPr lang="cs-CZ" sz="2800" dirty="0" smtClean="0"/>
          </a:p>
          <a:p>
            <a:r>
              <a:rPr lang="cs-CZ" sz="2800" dirty="0" smtClean="0"/>
              <a:t>K převodům jednotek času hodin na minuty a minut na sekundy se využije násobení čísla šedesát. </a:t>
            </a:r>
          </a:p>
          <a:p>
            <a:r>
              <a:rPr lang="cs-CZ" sz="2800" dirty="0" smtClean="0"/>
              <a:t>Připomeneme i další jednotky času v běžném životě používané – den, týden, měsíc, rok. 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153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JEDNOTKY  ČASU</vt:lpstr>
      <vt:lpstr>Jednotky času</vt:lpstr>
      <vt:lpstr>Prezentace aplikace PowerPoint</vt:lpstr>
      <vt:lpstr>Jednotky času</vt:lpstr>
      <vt:lpstr>Prezentace aplikace PowerPoint</vt:lpstr>
      <vt:lpstr>SPRÁVNĚ</vt:lpstr>
      <vt:lpstr>ŠPATNĚ</vt:lpstr>
      <vt:lpstr>Metodický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Milan</dc:creator>
  <cp:lastModifiedBy>Dana Svitáková</cp:lastModifiedBy>
  <cp:revision>30</cp:revision>
  <dcterms:created xsi:type="dcterms:W3CDTF">2011-09-20T09:40:05Z</dcterms:created>
  <dcterms:modified xsi:type="dcterms:W3CDTF">2012-03-13T17:41:50Z</dcterms:modified>
</cp:coreProperties>
</file>