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0" r:id="rId2"/>
    <p:sldId id="256" r:id="rId3"/>
    <p:sldId id="257" r:id="rId4"/>
    <p:sldId id="261" r:id="rId5"/>
    <p:sldId id="263" r:id="rId6"/>
    <p:sldId id="264" r:id="rId7"/>
    <p:sldId id="266" r:id="rId8"/>
    <p:sldId id="267" r:id="rId9"/>
    <p:sldId id="273" r:id="rId10"/>
    <p:sldId id="269" r:id="rId11"/>
    <p:sldId id="270" r:id="rId12"/>
    <p:sldId id="271" r:id="rId13"/>
    <p:sldId id="272" r:id="rId14"/>
    <p:sldId id="258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86" autoAdjust="0"/>
    <p:restoredTop sz="94660"/>
  </p:normalViewPr>
  <p:slideViewPr>
    <p:cSldViewPr>
      <p:cViewPr>
        <p:scale>
          <a:sx n="61" d="100"/>
          <a:sy n="61" d="100"/>
        </p:scale>
        <p:origin x="-1458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724A899-081E-4736-9083-BED6BA9776E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CEB4519-10B7-40CF-9321-A03847C1C28A}" type="parTrans" cxnId="{64E987C0-A5B0-4AA2-A1C6-621842479B0A}">
      <dgm:prSet/>
      <dgm:spPr/>
    </dgm:pt>
    <dgm:pt modelId="{EFAB3C82-2DF3-4AA5-A4C6-F34B72E5F246}" type="sibTrans" cxnId="{64E987C0-A5B0-4AA2-A1C6-621842479B0A}">
      <dgm:prSet/>
      <dgm:spPr/>
    </dgm:pt>
    <dgm:pt modelId="{E2CF8E49-DB5D-408F-A267-801AF2836D9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357F656-94A9-4D6F-8A6D-E37BF107342D}" type="parTrans" cxnId="{06B8D89B-85AC-4977-9B18-8259AB4CC2D5}">
      <dgm:prSet/>
      <dgm:spPr/>
    </dgm:pt>
    <dgm:pt modelId="{5F9DA1D9-C7E7-4A88-94C2-6DE4D4AED60B}" type="sibTrans" cxnId="{06B8D89B-85AC-4977-9B18-8259AB4CC2D5}">
      <dgm:prSet/>
      <dgm:spPr/>
    </dgm:pt>
    <dgm:pt modelId="{963FF6EA-34E0-4896-95D0-8C87D18D337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23.10.2011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0473FFE-8D01-4471-887B-EA9096FC32BB}" type="parTrans" cxnId="{E611B29C-1628-49FF-9A2B-67119CC1F643}">
      <dgm:prSet/>
      <dgm:spPr/>
    </dgm:pt>
    <dgm:pt modelId="{56A26F22-9567-42BE-BD09-F389BE59E467}" type="sibTrans" cxnId="{E611B29C-1628-49FF-9A2B-67119CC1F643}">
      <dgm:prSet/>
      <dgm:spPr/>
    </dgm:pt>
    <dgm:pt modelId="{8C18D824-F6DC-43B9-B568-64F7C840F77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VY_52_INOVACE_01_č.25_PARDUBICKÝ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4E65A3-A024-4C2C-B296-2A7FC7ED0216}" type="parTrans" cxnId="{F4FC0046-3830-412A-9DEF-73CC235B18C2}">
      <dgm:prSet/>
      <dgm:spPr/>
    </dgm:pt>
    <dgm:pt modelId="{B6C3FCF8-0C6E-4B3E-B5D6-9C73B0851E48}" type="sibTrans" cxnId="{F4FC0046-3830-412A-9DEF-73CC235B18C2}">
      <dgm:prSet/>
      <dgm:spPr/>
    </dgm:pt>
    <dgm:pt modelId="{55C90396-BC62-4AB0-8AB1-D80E4FC7C4E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25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A08CC5B-7F17-4659-B9D5-5B6602AD7E19}" type="parTrans" cxnId="{D7687E60-6019-4642-9B9B-EE97FCD5AA32}">
      <dgm:prSet/>
      <dgm:spPr/>
    </dgm:pt>
    <dgm:pt modelId="{A5ED1B8C-D39F-4F8B-9255-54EDDDE75A7C}" type="sibTrans" cxnId="{D7687E60-6019-4642-9B9B-EE97FCD5AA32}">
      <dgm:prSet/>
      <dgm:spPr/>
    </dgm:pt>
    <dgm:pt modelId="{7B978808-D5B1-4FD1-8E61-8C358B035E9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92AD78C-5FF7-4E06-A8AC-25135B6ABF34}" type="parTrans" cxnId="{04D1C965-C0D6-4754-B4FC-3EFE0B1F913D}">
      <dgm:prSet/>
      <dgm:spPr/>
    </dgm:pt>
    <dgm:pt modelId="{2040F067-75BF-4956-98C4-9F316AE2D7B7}" type="sibTrans" cxnId="{04D1C965-C0D6-4754-B4FC-3EFE0B1F913D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9D47FDE5-7CE2-474D-8E3D-B92CBC0862D7}" type="pres">
      <dgm:prSet presAssocID="{A724A899-081E-4736-9083-BED6BA9776E6}" presName="vertSpace2" presStyleLbl="node1" presStyleIdx="0" presStyleCnt="7"/>
      <dgm:spPr/>
    </dgm:pt>
    <dgm:pt modelId="{7603F9D2-5355-49AC-A24B-18A50AFAC488}" type="pres">
      <dgm:prSet presAssocID="{A724A899-081E-4736-9083-BED6BA9776E6}" presName="circle2" presStyleLbl="node1" presStyleIdx="1" presStyleCnt="7"/>
      <dgm:spPr/>
    </dgm:pt>
    <dgm:pt modelId="{91C6989A-962F-4B94-9F21-C1853E502EB2}" type="pres">
      <dgm:prSet presAssocID="{A724A899-081E-4736-9083-BED6BA9776E6}" presName="rect2" presStyleLbl="alignAcc1" presStyleIdx="1" presStyleCnt="7"/>
      <dgm:spPr/>
      <dgm:t>
        <a:bodyPr/>
        <a:lstStyle/>
        <a:p>
          <a:endParaRPr lang="cs-CZ"/>
        </a:p>
      </dgm:t>
    </dgm:pt>
    <dgm:pt modelId="{5B4AEE72-3CDB-46ED-98DD-C1ECB62D7E8C}" type="pres">
      <dgm:prSet presAssocID="{E2CF8E49-DB5D-408F-A267-801AF2836D94}" presName="vertSpace3" presStyleLbl="node1" presStyleIdx="1" presStyleCnt="7"/>
      <dgm:spPr/>
    </dgm:pt>
    <dgm:pt modelId="{33A7031F-13DA-4C77-B53A-0CB8D6036864}" type="pres">
      <dgm:prSet presAssocID="{E2CF8E49-DB5D-408F-A267-801AF2836D94}" presName="circle3" presStyleLbl="node1" presStyleIdx="2" presStyleCnt="7"/>
      <dgm:spPr/>
    </dgm:pt>
    <dgm:pt modelId="{4B74C27E-E1CC-4167-A50D-892280060ABF}" type="pres">
      <dgm:prSet presAssocID="{E2CF8E49-DB5D-408F-A267-801AF2836D94}" presName="rect3" presStyleLbl="alignAcc1" presStyleIdx="2" presStyleCnt="7"/>
      <dgm:spPr/>
      <dgm:t>
        <a:bodyPr/>
        <a:lstStyle/>
        <a:p>
          <a:endParaRPr lang="cs-CZ"/>
        </a:p>
      </dgm:t>
    </dgm:pt>
    <dgm:pt modelId="{EE5A3F95-F193-4B66-95D0-1AD49D75DE0D}" type="pres">
      <dgm:prSet presAssocID="{963FF6EA-34E0-4896-95D0-8C87D18D337F}" presName="vertSpace4" presStyleLbl="node1" presStyleIdx="2" presStyleCnt="7"/>
      <dgm:spPr/>
    </dgm:pt>
    <dgm:pt modelId="{81A9D754-6A08-4553-8B8E-8640398C443C}" type="pres">
      <dgm:prSet presAssocID="{963FF6EA-34E0-4896-95D0-8C87D18D337F}" presName="circle4" presStyleLbl="node1" presStyleIdx="3" presStyleCnt="7"/>
      <dgm:spPr/>
    </dgm:pt>
    <dgm:pt modelId="{8ECA48C4-D006-45F6-A9B9-10AFD328A357}" type="pres">
      <dgm:prSet presAssocID="{963FF6EA-34E0-4896-95D0-8C87D18D337F}" presName="rect4" presStyleLbl="alignAcc1" presStyleIdx="3" presStyleCnt="7"/>
      <dgm:spPr/>
      <dgm:t>
        <a:bodyPr/>
        <a:lstStyle/>
        <a:p>
          <a:endParaRPr lang="cs-CZ"/>
        </a:p>
      </dgm:t>
    </dgm:pt>
    <dgm:pt modelId="{696FA6A4-20A5-4C85-8F4D-1507D421327D}" type="pres">
      <dgm:prSet presAssocID="{8C18D824-F6DC-43B9-B568-64F7C840F774}" presName="vertSpace5" presStyleLbl="node1" presStyleIdx="3" presStyleCnt="7"/>
      <dgm:spPr/>
    </dgm:pt>
    <dgm:pt modelId="{6EB0323C-E59C-4CE7-B3A1-39E917844E63}" type="pres">
      <dgm:prSet presAssocID="{8C18D824-F6DC-43B9-B568-64F7C840F774}" presName="circle5" presStyleLbl="node1" presStyleIdx="4" presStyleCnt="7"/>
      <dgm:spPr/>
    </dgm:pt>
    <dgm:pt modelId="{0580D7E5-672C-46F8-B68D-2C9D1A45ED9D}" type="pres">
      <dgm:prSet presAssocID="{8C18D824-F6DC-43B9-B568-64F7C840F774}" presName="rect5" presStyleLbl="alignAcc1" presStyleIdx="4" presStyleCnt="7"/>
      <dgm:spPr/>
      <dgm:t>
        <a:bodyPr/>
        <a:lstStyle/>
        <a:p>
          <a:endParaRPr lang="cs-CZ"/>
        </a:p>
      </dgm:t>
    </dgm:pt>
    <dgm:pt modelId="{FC794B09-9145-44BD-B725-BE381E1E9189}" type="pres">
      <dgm:prSet presAssocID="{55C90396-BC62-4AB0-8AB1-D80E4FC7C4E9}" presName="vertSpace6" presStyleLbl="node1" presStyleIdx="4" presStyleCnt="7"/>
      <dgm:spPr/>
    </dgm:pt>
    <dgm:pt modelId="{C3D00BCB-846D-4FC4-91EE-5486802A2AEB}" type="pres">
      <dgm:prSet presAssocID="{55C90396-BC62-4AB0-8AB1-D80E4FC7C4E9}" presName="circle6" presStyleLbl="node1" presStyleIdx="5" presStyleCnt="7"/>
      <dgm:spPr/>
    </dgm:pt>
    <dgm:pt modelId="{3E8F7EEE-3F5A-45FD-BB1A-F2710A935FD1}" type="pres">
      <dgm:prSet presAssocID="{55C90396-BC62-4AB0-8AB1-D80E4FC7C4E9}" presName="rect6" presStyleLbl="alignAcc1" presStyleIdx="5" presStyleCnt="7"/>
      <dgm:spPr/>
      <dgm:t>
        <a:bodyPr/>
        <a:lstStyle/>
        <a:p>
          <a:endParaRPr lang="cs-CZ"/>
        </a:p>
      </dgm:t>
    </dgm:pt>
    <dgm:pt modelId="{D1FAE4B4-B44F-4344-84A8-E5C20BFBC186}" type="pres">
      <dgm:prSet presAssocID="{7B978808-D5B1-4FD1-8E61-8C358B035E9E}" presName="vertSpace7" presStyleLbl="node1" presStyleIdx="5" presStyleCnt="7"/>
      <dgm:spPr/>
    </dgm:pt>
    <dgm:pt modelId="{3800B7C5-D3F9-4A69-87C3-6359EF8C051E}" type="pres">
      <dgm:prSet presAssocID="{7B978808-D5B1-4FD1-8E61-8C358B035E9E}" presName="circle7" presStyleLbl="node1" presStyleIdx="6" presStyleCnt="7"/>
      <dgm:spPr/>
    </dgm:pt>
    <dgm:pt modelId="{2C0D16C5-D471-4DB0-B5AD-66DE0609A468}" type="pres">
      <dgm:prSet presAssocID="{7B978808-D5B1-4FD1-8E61-8C358B035E9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FB0A5E-D215-4A84-B477-0919529997C4}" type="pres">
      <dgm:prSet presAssocID="{A724A899-081E-4736-9083-BED6BA9776E6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499925-4310-44BD-B0D7-2E569BB751E0}" type="pres">
      <dgm:prSet presAssocID="{E2CF8E49-DB5D-408F-A267-801AF2836D9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716A91-45D6-40BC-9910-BF5D61F411CC}" type="pres">
      <dgm:prSet presAssocID="{963FF6EA-34E0-4896-95D0-8C87D18D337F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48ACD4-7E14-476B-AD4C-FCBC8A565B84}" type="pres">
      <dgm:prSet presAssocID="{8C18D824-F6DC-43B9-B568-64F7C840F7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2CDE51-8597-4C81-9F03-D5B285D65160}" type="pres">
      <dgm:prSet presAssocID="{55C90396-BC62-4AB0-8AB1-D80E4FC7C4E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9D9CC3-228D-4050-9756-6B2D7107785E}" type="pres">
      <dgm:prSet presAssocID="{7B978808-D5B1-4FD1-8E61-8C358B035E9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E987C0-A5B0-4AA2-A1C6-621842479B0A}" srcId="{757F3AB3-0718-4624-B441-E567A8F0AB56}" destId="{A724A899-081E-4736-9083-BED6BA9776E6}" srcOrd="1" destOrd="0" parTransId="{CCEB4519-10B7-40CF-9321-A03847C1C28A}" sibTransId="{EFAB3C82-2DF3-4AA5-A4C6-F34B72E5F246}"/>
    <dgm:cxn modelId="{39515BBE-17D7-4438-9AFF-F66CBBC48B3A}" type="presOf" srcId="{E2CF8E49-DB5D-408F-A267-801AF2836D94}" destId="{4B74C27E-E1CC-4167-A50D-892280060ABF}" srcOrd="0" destOrd="0" presId="urn:microsoft.com/office/officeart/2005/8/layout/target3"/>
    <dgm:cxn modelId="{04D1C965-C0D6-4754-B4FC-3EFE0B1F913D}" srcId="{757F3AB3-0718-4624-B441-E567A8F0AB56}" destId="{7B978808-D5B1-4FD1-8E61-8C358B035E9E}" srcOrd="6" destOrd="0" parTransId="{492AD78C-5FF7-4E06-A8AC-25135B6ABF34}" sibTransId="{2040F067-75BF-4956-98C4-9F316AE2D7B7}"/>
    <dgm:cxn modelId="{57F1B078-0FA1-478F-9E22-ABD198F9ACA5}" type="presOf" srcId="{55C90396-BC62-4AB0-8AB1-D80E4FC7C4E9}" destId="{3E8F7EEE-3F5A-45FD-BB1A-F2710A935FD1}" srcOrd="0" destOrd="0" presId="urn:microsoft.com/office/officeart/2005/8/layout/target3"/>
    <dgm:cxn modelId="{51093BBE-8A20-4783-BFB4-008099D65D3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4FC0046-3830-412A-9DEF-73CC235B18C2}" srcId="{757F3AB3-0718-4624-B441-E567A8F0AB56}" destId="{8C18D824-F6DC-43B9-B568-64F7C840F774}" srcOrd="4" destOrd="0" parTransId="{EB4E65A3-A024-4C2C-B296-2A7FC7ED0216}" sibTransId="{B6C3FCF8-0C6E-4B3E-B5D6-9C73B0851E48}"/>
    <dgm:cxn modelId="{03102BD5-2203-4C03-AD68-ACC330522063}" type="presOf" srcId="{757F3AB3-0718-4624-B441-E567A8F0AB56}" destId="{333A1088-737F-45CB-B68E-254E46348037}" srcOrd="0" destOrd="0" presId="urn:microsoft.com/office/officeart/2005/8/layout/target3"/>
    <dgm:cxn modelId="{A8BC64C9-98A7-4C00-86B2-4EAD8EA929A1}" type="presOf" srcId="{A724A899-081E-4736-9083-BED6BA9776E6}" destId="{91C6989A-962F-4B94-9F21-C1853E502EB2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15475C22-8CA8-4168-B08B-BBCFC40A4A24}" type="presOf" srcId="{A724A899-081E-4736-9083-BED6BA9776E6}" destId="{91FB0A5E-D215-4A84-B477-0919529997C4}" srcOrd="1" destOrd="0" presId="urn:microsoft.com/office/officeart/2005/8/layout/target3"/>
    <dgm:cxn modelId="{D9A4A191-D07E-43FA-ACF5-577A52F53CF2}" type="presOf" srcId="{8C18D824-F6DC-43B9-B568-64F7C840F774}" destId="{5948ACD4-7E14-476B-AD4C-FCBC8A565B84}" srcOrd="1" destOrd="0" presId="urn:microsoft.com/office/officeart/2005/8/layout/target3"/>
    <dgm:cxn modelId="{E611B29C-1628-49FF-9A2B-67119CC1F643}" srcId="{757F3AB3-0718-4624-B441-E567A8F0AB56}" destId="{963FF6EA-34E0-4896-95D0-8C87D18D337F}" srcOrd="3" destOrd="0" parTransId="{20473FFE-8D01-4471-887B-EA9096FC32BB}" sibTransId="{56A26F22-9567-42BE-BD09-F389BE59E467}"/>
    <dgm:cxn modelId="{4955B056-BC24-44DF-9C0C-17D48919D27F}" type="presOf" srcId="{7B978808-D5B1-4FD1-8E61-8C358B035E9E}" destId="{2C0D16C5-D471-4DB0-B5AD-66DE0609A468}" srcOrd="0" destOrd="0" presId="urn:microsoft.com/office/officeart/2005/8/layout/target3"/>
    <dgm:cxn modelId="{5FD89C7F-C0D7-4AD6-A42C-2D2D13777415}" type="presOf" srcId="{E2CF8E49-DB5D-408F-A267-801AF2836D94}" destId="{D6499925-4310-44BD-B0D7-2E569BB751E0}" srcOrd="1" destOrd="0" presId="urn:microsoft.com/office/officeart/2005/8/layout/target3"/>
    <dgm:cxn modelId="{5D7B843A-89AE-48A9-AA85-FF360CB62855}" type="presOf" srcId="{963FF6EA-34E0-4896-95D0-8C87D18D337F}" destId="{4A716A91-45D6-40BC-9910-BF5D61F411CC}" srcOrd="1" destOrd="0" presId="urn:microsoft.com/office/officeart/2005/8/layout/target3"/>
    <dgm:cxn modelId="{B7BE9F0F-2461-4615-85DF-9C6041E36071}" type="presOf" srcId="{55C90396-BC62-4AB0-8AB1-D80E4FC7C4E9}" destId="{472CDE51-8597-4C81-9F03-D5B285D65160}" srcOrd="1" destOrd="0" presId="urn:microsoft.com/office/officeart/2005/8/layout/target3"/>
    <dgm:cxn modelId="{D7327827-7A8F-4923-B9C6-60C60D822B1F}" type="presOf" srcId="{D1D4F407-5343-4D3F-B5B9-D407B03CAEB4}" destId="{AED2198E-93D5-4001-81B4-73124B309672}" srcOrd="1" destOrd="0" presId="urn:microsoft.com/office/officeart/2005/8/layout/target3"/>
    <dgm:cxn modelId="{06B8D89B-85AC-4977-9B18-8259AB4CC2D5}" srcId="{757F3AB3-0718-4624-B441-E567A8F0AB56}" destId="{E2CF8E49-DB5D-408F-A267-801AF2836D94}" srcOrd="2" destOrd="0" parTransId="{C357F656-94A9-4D6F-8A6D-E37BF107342D}" sibTransId="{5F9DA1D9-C7E7-4A88-94C2-6DE4D4AED60B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9C85F13D-F8C6-4A32-800C-7CB8C036C03A}" type="presOf" srcId="{963FF6EA-34E0-4896-95D0-8C87D18D337F}" destId="{8ECA48C4-D006-45F6-A9B9-10AFD328A357}" srcOrd="0" destOrd="0" presId="urn:microsoft.com/office/officeart/2005/8/layout/target3"/>
    <dgm:cxn modelId="{8656F5C7-8A26-4655-9C81-005E39223F1A}" type="presOf" srcId="{7B978808-D5B1-4FD1-8E61-8C358B035E9E}" destId="{349D9CC3-228D-4050-9756-6B2D7107785E}" srcOrd="1" destOrd="0" presId="urn:microsoft.com/office/officeart/2005/8/layout/target3"/>
    <dgm:cxn modelId="{D7687E60-6019-4642-9B9B-EE97FCD5AA32}" srcId="{757F3AB3-0718-4624-B441-E567A8F0AB56}" destId="{55C90396-BC62-4AB0-8AB1-D80E4FC7C4E9}" srcOrd="5" destOrd="0" parTransId="{9A08CC5B-7F17-4659-B9D5-5B6602AD7E19}" sibTransId="{A5ED1B8C-D39F-4F8B-9255-54EDDDE75A7C}"/>
    <dgm:cxn modelId="{48E4F42F-D9EE-4570-BD10-AA9FB02B6BF3}" type="presOf" srcId="{8C18D824-F6DC-43B9-B568-64F7C840F774}" destId="{0580D7E5-672C-46F8-B68D-2C9D1A45ED9D}" srcOrd="0" destOrd="0" presId="urn:microsoft.com/office/officeart/2005/8/layout/target3"/>
    <dgm:cxn modelId="{0F9AC18B-E9E8-4278-AC67-A5F3370EF95C}" type="presParOf" srcId="{333A1088-737F-45CB-B68E-254E46348037}" destId="{F5ABB229-8D3B-4694-996A-96F23CF14429}" srcOrd="0" destOrd="0" presId="urn:microsoft.com/office/officeart/2005/8/layout/target3"/>
    <dgm:cxn modelId="{56CF6A3D-12D2-4BC7-942A-FF8046604653}" type="presParOf" srcId="{333A1088-737F-45CB-B68E-254E46348037}" destId="{F41139FD-01EE-4571-8B17-4FB00FC51163}" srcOrd="1" destOrd="0" presId="urn:microsoft.com/office/officeart/2005/8/layout/target3"/>
    <dgm:cxn modelId="{1D91289D-BE76-4C27-8960-B1DCF8F89593}" type="presParOf" srcId="{333A1088-737F-45CB-B68E-254E46348037}" destId="{D005CE8C-CC26-4C3E-AC11-E15060ECD759}" srcOrd="2" destOrd="0" presId="urn:microsoft.com/office/officeart/2005/8/layout/target3"/>
    <dgm:cxn modelId="{E18BEB4E-B4F8-43E4-BC2A-A758BDC2762C}" type="presParOf" srcId="{333A1088-737F-45CB-B68E-254E46348037}" destId="{9D47FDE5-7CE2-474D-8E3D-B92CBC0862D7}" srcOrd="3" destOrd="0" presId="urn:microsoft.com/office/officeart/2005/8/layout/target3"/>
    <dgm:cxn modelId="{2BC1A2DA-2EAA-479D-BF7C-0A4F3A22C47F}" type="presParOf" srcId="{333A1088-737F-45CB-B68E-254E46348037}" destId="{7603F9D2-5355-49AC-A24B-18A50AFAC488}" srcOrd="4" destOrd="0" presId="urn:microsoft.com/office/officeart/2005/8/layout/target3"/>
    <dgm:cxn modelId="{32B2FDC9-F091-4755-BC27-48E27E0930EE}" type="presParOf" srcId="{333A1088-737F-45CB-B68E-254E46348037}" destId="{91C6989A-962F-4B94-9F21-C1853E502EB2}" srcOrd="5" destOrd="0" presId="urn:microsoft.com/office/officeart/2005/8/layout/target3"/>
    <dgm:cxn modelId="{499D8252-FE21-481C-BDA3-CA5738DF955C}" type="presParOf" srcId="{333A1088-737F-45CB-B68E-254E46348037}" destId="{5B4AEE72-3CDB-46ED-98DD-C1ECB62D7E8C}" srcOrd="6" destOrd="0" presId="urn:microsoft.com/office/officeart/2005/8/layout/target3"/>
    <dgm:cxn modelId="{280E07E6-BF94-424B-A54F-385543FE1FE1}" type="presParOf" srcId="{333A1088-737F-45CB-B68E-254E46348037}" destId="{33A7031F-13DA-4C77-B53A-0CB8D6036864}" srcOrd="7" destOrd="0" presId="urn:microsoft.com/office/officeart/2005/8/layout/target3"/>
    <dgm:cxn modelId="{521AD1CB-1FDE-49E2-8DAA-CDC39D9ED31A}" type="presParOf" srcId="{333A1088-737F-45CB-B68E-254E46348037}" destId="{4B74C27E-E1CC-4167-A50D-892280060ABF}" srcOrd="8" destOrd="0" presId="urn:microsoft.com/office/officeart/2005/8/layout/target3"/>
    <dgm:cxn modelId="{4B0E505E-D8F2-460B-804F-011F452D7D3D}" type="presParOf" srcId="{333A1088-737F-45CB-B68E-254E46348037}" destId="{EE5A3F95-F193-4B66-95D0-1AD49D75DE0D}" srcOrd="9" destOrd="0" presId="urn:microsoft.com/office/officeart/2005/8/layout/target3"/>
    <dgm:cxn modelId="{EABA259D-A789-44CE-9A79-6150DA1E79AF}" type="presParOf" srcId="{333A1088-737F-45CB-B68E-254E46348037}" destId="{81A9D754-6A08-4553-8B8E-8640398C443C}" srcOrd="10" destOrd="0" presId="urn:microsoft.com/office/officeart/2005/8/layout/target3"/>
    <dgm:cxn modelId="{014C536C-FC89-478D-9DDE-51F1002E393E}" type="presParOf" srcId="{333A1088-737F-45CB-B68E-254E46348037}" destId="{8ECA48C4-D006-45F6-A9B9-10AFD328A357}" srcOrd="11" destOrd="0" presId="urn:microsoft.com/office/officeart/2005/8/layout/target3"/>
    <dgm:cxn modelId="{9E10ACD7-175D-4DEF-8099-BB3E30E39ECB}" type="presParOf" srcId="{333A1088-737F-45CB-B68E-254E46348037}" destId="{696FA6A4-20A5-4C85-8F4D-1507D421327D}" srcOrd="12" destOrd="0" presId="urn:microsoft.com/office/officeart/2005/8/layout/target3"/>
    <dgm:cxn modelId="{D836418B-5F8C-4604-9F99-B3AF2D50AB76}" type="presParOf" srcId="{333A1088-737F-45CB-B68E-254E46348037}" destId="{6EB0323C-E59C-4CE7-B3A1-39E917844E63}" srcOrd="13" destOrd="0" presId="urn:microsoft.com/office/officeart/2005/8/layout/target3"/>
    <dgm:cxn modelId="{FCD9542A-226C-4A72-AC58-8873D335D546}" type="presParOf" srcId="{333A1088-737F-45CB-B68E-254E46348037}" destId="{0580D7E5-672C-46F8-B68D-2C9D1A45ED9D}" srcOrd="14" destOrd="0" presId="urn:microsoft.com/office/officeart/2005/8/layout/target3"/>
    <dgm:cxn modelId="{46FD8A36-7451-4310-B3CB-3A3F32CADF5A}" type="presParOf" srcId="{333A1088-737F-45CB-B68E-254E46348037}" destId="{FC794B09-9145-44BD-B725-BE381E1E9189}" srcOrd="15" destOrd="0" presId="urn:microsoft.com/office/officeart/2005/8/layout/target3"/>
    <dgm:cxn modelId="{3D90B1AC-6D8E-413A-9BD3-5431D7D4E828}" type="presParOf" srcId="{333A1088-737F-45CB-B68E-254E46348037}" destId="{C3D00BCB-846D-4FC4-91EE-5486802A2AEB}" srcOrd="16" destOrd="0" presId="urn:microsoft.com/office/officeart/2005/8/layout/target3"/>
    <dgm:cxn modelId="{0456C00B-ECDB-48FE-AF6C-DB495A3ECB41}" type="presParOf" srcId="{333A1088-737F-45CB-B68E-254E46348037}" destId="{3E8F7EEE-3F5A-45FD-BB1A-F2710A935FD1}" srcOrd="17" destOrd="0" presId="urn:microsoft.com/office/officeart/2005/8/layout/target3"/>
    <dgm:cxn modelId="{57300BAF-9A10-441B-AC63-2FDB0B6AB45A}" type="presParOf" srcId="{333A1088-737F-45CB-B68E-254E46348037}" destId="{D1FAE4B4-B44F-4344-84A8-E5C20BFBC186}" srcOrd="18" destOrd="0" presId="urn:microsoft.com/office/officeart/2005/8/layout/target3"/>
    <dgm:cxn modelId="{C376AEAB-7BE1-434F-99BF-CE6E7ED34083}" type="presParOf" srcId="{333A1088-737F-45CB-B68E-254E46348037}" destId="{3800B7C5-D3F9-4A69-87C3-6359EF8C051E}" srcOrd="19" destOrd="0" presId="urn:microsoft.com/office/officeart/2005/8/layout/target3"/>
    <dgm:cxn modelId="{A582FCF6-07D4-41EC-80C2-5161BA34D275}" type="presParOf" srcId="{333A1088-737F-45CB-B68E-254E46348037}" destId="{2C0D16C5-D471-4DB0-B5AD-66DE0609A468}" srcOrd="20" destOrd="0" presId="urn:microsoft.com/office/officeart/2005/8/layout/target3"/>
    <dgm:cxn modelId="{71E47C31-0B31-4EE0-A81D-6A33234C44BA}" type="presParOf" srcId="{333A1088-737F-45CB-B68E-254E46348037}" destId="{AED2198E-93D5-4001-81B4-73124B309672}" srcOrd="21" destOrd="0" presId="urn:microsoft.com/office/officeart/2005/8/layout/target3"/>
    <dgm:cxn modelId="{4F73C264-F667-4B75-A547-EF1923AEE18E}" type="presParOf" srcId="{333A1088-737F-45CB-B68E-254E46348037}" destId="{91FB0A5E-D215-4A84-B477-0919529997C4}" srcOrd="22" destOrd="0" presId="urn:microsoft.com/office/officeart/2005/8/layout/target3"/>
    <dgm:cxn modelId="{2ABEE729-080D-48A9-9102-6FF1BFCCA525}" type="presParOf" srcId="{333A1088-737F-45CB-B68E-254E46348037}" destId="{D6499925-4310-44BD-B0D7-2E569BB751E0}" srcOrd="23" destOrd="0" presId="urn:microsoft.com/office/officeart/2005/8/layout/target3"/>
    <dgm:cxn modelId="{A6199C3C-EC81-4A4F-B59F-B7F037A9BD14}" type="presParOf" srcId="{333A1088-737F-45CB-B68E-254E46348037}" destId="{4A716A91-45D6-40BC-9910-BF5D61F411CC}" srcOrd="24" destOrd="0" presId="urn:microsoft.com/office/officeart/2005/8/layout/target3"/>
    <dgm:cxn modelId="{7E364427-BED5-4673-ACF3-CE9835E17C8F}" type="presParOf" srcId="{333A1088-737F-45CB-B68E-254E46348037}" destId="{5948ACD4-7E14-476B-AD4C-FCBC8A565B84}" srcOrd="25" destOrd="0" presId="urn:microsoft.com/office/officeart/2005/8/layout/target3"/>
    <dgm:cxn modelId="{20B4C364-0C34-4048-9AAB-C367844CF3D0}" type="presParOf" srcId="{333A1088-737F-45CB-B68E-254E46348037}" destId="{472CDE51-8597-4C81-9F03-D5B285D65160}" srcOrd="26" destOrd="0" presId="urn:microsoft.com/office/officeart/2005/8/layout/target3"/>
    <dgm:cxn modelId="{F7BD2FFB-35EF-46D4-9821-2BE38072DC74}" type="presParOf" srcId="{333A1088-737F-45CB-B68E-254E46348037}" destId="{349D9CC3-228D-4050-9756-6B2D7107785E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7603F9D2-5355-49AC-A24B-18A50AFAC48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C6989A-962F-4B94-9F21-C1853E502EB2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33A7031F-13DA-4C77-B53A-0CB8D6036864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74C27E-E1CC-4167-A50D-892280060ABF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81A9D754-6A08-4553-8B8E-8640398C443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ECA48C4-D006-45F6-A9B9-10AFD328A357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23.10.2011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6EB0323C-E59C-4CE7-B3A1-39E917844E63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80D7E5-672C-46F8-B68D-2C9D1A45ED9D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VY_52_INOVACE_01_č.25_PARDUBICKÝ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C3D00BCB-846D-4FC4-91EE-5486802A2AEB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8F7EEE-3F5A-45FD-BB1A-F2710A935FD1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25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800B7C5-D3F9-4A69-87C3-6359EF8C051E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C0D16C5-D471-4DB0-B5AD-66DE0609A468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A728FA-B05D-4FE2-AE0B-0D920DAFEB8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7939BE-6153-4B15-B7C0-558BBC3BC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C2332-4F01-4F8E-968F-162F87E8D5EE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F344E-2791-481C-A3B9-4917FC79F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Pardub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tomy%C5%A1l" TargetMode="External"/><Relationship Id="rId2" Type="http://schemas.openxmlformats.org/officeDocument/2006/relationships/hyperlink" Target="http://cs.wikipedia.org/wiki/Chrudi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kute%C4%8D" TargetMode="External"/><Relationship Id="rId2" Type="http://schemas.openxmlformats.org/officeDocument/2006/relationships/hyperlink" Target="http://cs.wikipedia.org/wiki/Vysok%C3%A9_M%C3%BDt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ravsk%C3%A1_T%C5%99ebov%C3%A1" TargetMode="External"/><Relationship Id="rId2" Type="http://schemas.openxmlformats.org/officeDocument/2006/relationships/hyperlink" Target="http://cs.wikipedia.org/wiki/Soubor:Poli%C4%8Dka-hradb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onah_house,_Pardubice,_Czech_Republic.jpg" TargetMode="External"/><Relationship Id="rId13" Type="http://schemas.openxmlformats.org/officeDocument/2006/relationships/hyperlink" Target="http://cs.wikipedia.org/wiki/Soubor:Poli%C4%8Dka-hradby.jpg" TargetMode="External"/><Relationship Id="rId3" Type="http://schemas.openxmlformats.org/officeDocument/2006/relationships/hyperlink" Target="http://commons.wikimedia.org/wiki/File:Zemsk%C3%A1_br%C3%A1na_-_Divok%C3%A1_Orlice_z_mostu.JPG?uselang=cs" TargetMode="External"/><Relationship Id="rId7" Type="http://schemas.openxmlformats.org/officeDocument/2006/relationships/hyperlink" Target="http://cs.wikipedia.org/wiki/Soubor:Pardubice_CZ_Zelena_brana.JPG" TargetMode="External"/><Relationship Id="rId12" Type="http://schemas.openxmlformats.org/officeDocument/2006/relationships/hyperlink" Target="http://commons.wikimedia.org/wiki/File:Puppet_from_Muzeum_obuvi_a_kamene_ve_Skut%C4%8Di.jpg" TargetMode="External"/><Relationship Id="rId2" Type="http://schemas.openxmlformats.org/officeDocument/2006/relationships/hyperlink" Target="http://commons.wikimedia.org/wiki/File:Pardubice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odn%C3%AD_n%C3%A1dr%C5%BE_Se%C4%8D.jpg?uselang=cs" TargetMode="External"/><Relationship Id="rId11" Type="http://schemas.openxmlformats.org/officeDocument/2006/relationships/hyperlink" Target="http://commons.wikimedia.org/wiki/File:Litomy%C5%A1lsk%C3%A1_br%C3%A1na_ve_Vysok%C3%A9m_M%C3%BDt%C4%9B.jpg" TargetMode="External"/><Relationship Id="rId5" Type="http://schemas.openxmlformats.org/officeDocument/2006/relationships/hyperlink" Target="http://commons.wikimedia.org/wiki/File:Pastvinska_prehrada_3.jpg?uselang=cs" TargetMode="External"/><Relationship Id="rId10" Type="http://schemas.openxmlformats.org/officeDocument/2006/relationships/hyperlink" Target="http://cs.wikipedia.org/wiki/Soubor:Litomysl5.jpg" TargetMode="External"/><Relationship Id="rId4" Type="http://schemas.openxmlformats.org/officeDocument/2006/relationships/hyperlink" Target="http://commons.wikimedia.org/wiki/File:Liechtensteinschutzhaus_-_elephant.JPG?uselang=cs" TargetMode="External"/><Relationship Id="rId9" Type="http://schemas.openxmlformats.org/officeDocument/2006/relationships/hyperlink" Target="http://cs.wikipedia.org/wiki/Soubor:Mydlarovsky-dum-hradby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oulovcovy_ma%C5%A1tale.jpg" TargetMode="External"/><Relationship Id="rId3" Type="http://schemas.openxmlformats.org/officeDocument/2006/relationships/hyperlink" Target="http://commons.wikimedia.org/wiki/File:A_Field_of_Oilseed_Rape_-_geograph.org.uk_-_168793.jpg" TargetMode="External"/><Relationship Id="rId7" Type="http://schemas.openxmlformats.org/officeDocument/2006/relationships/hyperlink" Target="http://commons.wikimedia.org/wiki/File:Vesel%C3%BDKopec2008c.jpg" TargetMode="External"/><Relationship Id="rId12" Type="http://schemas.openxmlformats.org/officeDocument/2006/relationships/hyperlink" Target="http://commons.wikimedia.org/wiki/File:Nov%C3%A9_hrady12.jpg" TargetMode="External"/><Relationship Id="rId2" Type="http://schemas.openxmlformats.org/officeDocument/2006/relationships/hyperlink" Target="http://commons.wikimedia.org/wiki/File:Opatovice_nad_Labem_power_plant_Czech_republ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sel%C3%BDKopec2008g.jpg" TargetMode="External"/><Relationship Id="rId11" Type="http://schemas.openxmlformats.org/officeDocument/2006/relationships/hyperlink" Target="http://commons.wikimedia.org/wiki/File:Litomysl3.jpg" TargetMode="External"/><Relationship Id="rId5" Type="http://schemas.openxmlformats.org/officeDocument/2006/relationships/hyperlink" Target="http://cs.wikipedia.org/wiki/Soubor:Starokladrubsky_vranik.jpg" TargetMode="External"/><Relationship Id="rId10" Type="http://schemas.openxmlformats.org/officeDocument/2006/relationships/hyperlink" Target="http://commons.wikimedia.org/wiki/File:8-hrad_Svojanov_ze_zahrady.jpg" TargetMode="External"/><Relationship Id="rId4" Type="http://schemas.openxmlformats.org/officeDocument/2006/relationships/hyperlink" Target="http://commons.wikimedia.org/wiki/File:Afrikamuseum_holice_cz.jpg" TargetMode="External"/><Relationship Id="rId9" Type="http://schemas.openxmlformats.org/officeDocument/2006/relationships/hyperlink" Target="http://commons.wikimedia.org/wiki/File:Kun%C4%9Btick%C3%A1_Hora_from_air_K2_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683568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19672" y="4365104"/>
            <a:ext cx="69127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 hodinách vlastivědy v 5.ročníku při výuce zeměpisné části, ve které se žáci seznamují s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Žáci se seznamují s přírodními podmínkami, významnými městy průmyslem, zemědělstvím a zajímavými místy Pardubického kraje. Místa vyhledávají v příručních mapách a mohou si psát poznámky. Další informace o městech mohou vyhledávat v encyklopediích nebo na hypertextových odkazech.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použít i na opakování učiva.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0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PARDUBICKÝ KRAJ</a:t>
            </a:r>
            <a:endParaRPr lang="cs-CZ" sz="100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776px-Pardubice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0"/>
            <a:ext cx="7392432" cy="571579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43608" y="5517232"/>
            <a:ext cx="6768752" cy="1080119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Pardubický kraj leží na severovýchodě Čech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Pardubice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4546848" cy="72008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892480" cy="56166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Orlické hory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jižní část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- Zemská brána v údolí Divoké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Orlice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CHKO Železné hory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 nejvyšší hora </a:t>
            </a:r>
            <a:r>
              <a:rPr lang="cs-CZ" sz="2600" b="1" i="1" dirty="0" err="1" smtClean="0">
                <a:latin typeface="Times New Roman" pitchFamily="18" charset="0"/>
                <a:cs typeface="Times New Roman" pitchFamily="18" charset="0"/>
              </a:rPr>
              <a:t>Pešava</a:t>
            </a: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- přírodní rezervace Zubří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CHKO Žďárské vrchy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Devět skal   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Králický Sněžník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 nejvyšší bod kraje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- pramen řeky </a:t>
            </a:r>
            <a:r>
              <a:rPr lang="cs-CZ" sz="26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Moravy</a:t>
            </a: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Polabská nížina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podél toku Labe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004048" y="476672"/>
            <a:ext cx="3590190" cy="2692642"/>
          </a:xfrm>
          <a:prstGeom prst="rect">
            <a:avLst/>
          </a:prstGeom>
        </p:spPr>
      </p:pic>
      <p:pic>
        <p:nvPicPr>
          <p:cNvPr id="6" name="Zástupný symbol pro obrázek 6" descr="450px-Liechtensteinschutzhaus_-_elephant.jpg"/>
          <p:cNvPicPr>
            <a:picLocks noChangeAspect="1"/>
          </p:cNvPicPr>
          <p:nvPr/>
        </p:nvPicPr>
        <p:blipFill>
          <a:blip r:embed="rId3" cstate="print"/>
          <a:srcRect l="17139" t="13833" r="16082" b="14707"/>
          <a:stretch>
            <a:fillRect/>
          </a:stretch>
        </p:blipFill>
        <p:spPr>
          <a:xfrm>
            <a:off x="6156176" y="3429000"/>
            <a:ext cx="2150959" cy="306896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" name="Přímá spojovací šipka 7"/>
          <p:cNvCxnSpPr/>
          <p:nvPr/>
        </p:nvCxnSpPr>
        <p:spPr>
          <a:xfrm>
            <a:off x="3275856" y="5301208"/>
            <a:ext cx="273630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835696" y="1916832"/>
            <a:ext cx="295232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964488" cy="56886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řeky: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Labe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Tichá Orlice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Svitava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pramen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Moravy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   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Loučná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Chrudimka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vodní nádrž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Seč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Divoká Orlice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vodní nádrž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Pastviny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PASTVINY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SEČ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Pastvinska_prehrada_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51520" y="2564904"/>
            <a:ext cx="4176000" cy="3132000"/>
          </a:xfrm>
          <a:prstGeom prst="rect">
            <a:avLst/>
          </a:prstGeom>
        </p:spPr>
      </p:pic>
      <p:pic>
        <p:nvPicPr>
          <p:cNvPr id="5" name="Zástupný symbol pro obrázek 12" descr="661PX-~1.JPG"/>
          <p:cNvPicPr>
            <a:picLocks noChangeAspect="1"/>
          </p:cNvPicPr>
          <p:nvPr/>
        </p:nvPicPr>
        <p:blipFill>
          <a:blip r:embed="rId3" cstate="print"/>
          <a:srcRect t="8619" b="8619"/>
          <a:stretch>
            <a:fillRect/>
          </a:stretch>
        </p:blipFill>
        <p:spPr>
          <a:xfrm>
            <a:off x="4644008" y="2924944"/>
            <a:ext cx="4176000" cy="3132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6851104" cy="79208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PARDUBICE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166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krajské město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soutoku Labe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Chrudimky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zámek,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Zelená brána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Pernštýnské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náměstí – dům U Jonáše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 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chemický, strojírenský,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potravinářský – perník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univerzita, letiště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Velká pardubická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Zlatá přilba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4" descr="254px-Pardubice_CZ_Zelena_bra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620688"/>
            <a:ext cx="2589739" cy="345638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4572000" y="2276872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Zástupný symbol pro obrázek 4" descr="400px-Jonah_house,_Pardubice,_Czech_Republic.jpg"/>
          <p:cNvPicPr>
            <a:picLocks noChangeAspect="1"/>
          </p:cNvPicPr>
          <p:nvPr/>
        </p:nvPicPr>
        <p:blipFill>
          <a:blip r:embed="rId4" cstate="print"/>
          <a:srcRect b="17786"/>
          <a:stretch>
            <a:fillRect/>
          </a:stretch>
        </p:blipFill>
        <p:spPr>
          <a:xfrm>
            <a:off x="467544" y="3068960"/>
            <a:ext cx="2880320" cy="355203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0" name="Přímá spojovací šipka 9"/>
          <p:cNvCxnSpPr/>
          <p:nvPr/>
        </p:nvCxnSpPr>
        <p:spPr>
          <a:xfrm flipH="1">
            <a:off x="3635896" y="2996952"/>
            <a:ext cx="136815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7606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Chrudim</a:t>
            </a:r>
            <a:endParaRPr lang="cs-CZ" sz="2800" b="1" u="sng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loutek-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Mydlářův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dům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-rodiště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Josefa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Ressla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který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vynalezl lodní šroub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textilní a oděvní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Litomyšl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		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UNESCO, zámek</a:t>
            </a:r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		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-rodiště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Bedřicha Smetany</a:t>
            </a:r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		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Vertex (výroba</a:t>
            </a:r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skleněných vláken)</a:t>
            </a:r>
            <a:endParaRPr lang="cs-CZ" sz="2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7" descr="Mydlarovsky-dum-hradby.jpg"/>
          <p:cNvPicPr>
            <a:picLocks noChangeAspect="1"/>
          </p:cNvPicPr>
          <p:nvPr/>
        </p:nvPicPr>
        <p:blipFill>
          <a:blip r:embed="rId4" cstate="print"/>
          <a:srcRect l="5413" r="5413"/>
          <a:stretch>
            <a:fillRect/>
          </a:stretch>
        </p:blipFill>
        <p:spPr>
          <a:xfrm>
            <a:off x="5076056" y="980728"/>
            <a:ext cx="3840427" cy="2880320"/>
          </a:xfrm>
          <a:prstGeom prst="rect">
            <a:avLst/>
          </a:prstGeom>
        </p:spPr>
      </p:pic>
      <p:cxnSp>
        <p:nvCxnSpPr>
          <p:cNvPr id="8" name="Přímá spojovací šipka 7"/>
          <p:cNvCxnSpPr/>
          <p:nvPr/>
        </p:nvCxnSpPr>
        <p:spPr>
          <a:xfrm>
            <a:off x="2555776" y="1844824"/>
            <a:ext cx="244827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Zástupný symbol pro obrázek 4" descr="Litomysl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539552" y="3645024"/>
            <a:ext cx="3840000" cy="288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1926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Vysoké Mýto</a:t>
            </a:r>
            <a:endParaRPr lang="cs-CZ" sz="2800" b="1" u="sng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-náměstí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Přemysla Otakara II.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strojírenský-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Iveco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(výroba autobusů)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Litomyšlská brána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Skuteč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			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obuvi a kamene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	-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Botas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sportovní obuvi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4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1" y="332656"/>
            <a:ext cx="2760000" cy="41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8" descr="400PX-~1.JPG"/>
          <p:cNvPicPr>
            <a:picLocks noChangeAspect="1"/>
          </p:cNvPicPr>
          <p:nvPr/>
        </p:nvPicPr>
        <p:blipFill>
          <a:blip r:embed="rId5" cstate="print"/>
          <a:srcRect l="9922" t="28350" r="17786" b="7391"/>
          <a:stretch>
            <a:fillRect/>
          </a:stretch>
        </p:blipFill>
        <p:spPr>
          <a:xfrm>
            <a:off x="611560" y="2420889"/>
            <a:ext cx="2969999" cy="39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2646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Polička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-rodiště a památník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Bohuslava Martinů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-zachovalé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městské hradby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Moravská Třebová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	-zámek a muzeum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-textilní průmysl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~1.JPG"/>
          <p:cNvPicPr>
            <a:picLocks noChangeAspect="1"/>
          </p:cNvPicPr>
          <p:nvPr/>
        </p:nvPicPr>
        <p:blipFill>
          <a:blip r:embed="rId4" cstate="print"/>
          <a:srcRect l="5583" r="5583"/>
          <a:stretch>
            <a:fillRect/>
          </a:stretch>
        </p:blipFill>
        <p:spPr>
          <a:xfrm>
            <a:off x="4716016" y="620688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6" descr="800PX-~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395535" y="3068959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6886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-strojírenský, chemický,sklářský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-potravinářský, textilní, oděvní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-tepelné elektrárny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Opatovice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Chvaletice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- nejvýznamnější oblastí je Polabí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-obiloviny, řepa, brambory,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řepka olejka</a:t>
            </a:r>
          </a:p>
        </p:txBody>
      </p:sp>
      <p:pic>
        <p:nvPicPr>
          <p:cNvPr id="4" name="Zástupný symbol pro obrázek 10" descr="800px-Opatovice_nad_Labem_power_plant_Czech_republic.jpg"/>
          <p:cNvPicPr>
            <a:picLocks noChangeAspect="1"/>
          </p:cNvPicPr>
          <p:nvPr/>
        </p:nvPicPr>
        <p:blipFill>
          <a:blip r:embed="rId2" cstate="print"/>
          <a:srcRect l="6650" b="17978"/>
          <a:stretch>
            <a:fillRect/>
          </a:stretch>
        </p:blipFill>
        <p:spPr>
          <a:xfrm>
            <a:off x="5148064" y="1052736"/>
            <a:ext cx="3715188" cy="2448272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>
            <a:off x="3995936" y="2924944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Zástupný symbol pro obrázek 4" descr="A_Field_of_Oilseed_Rape_-_geograph_org_uk_-_168793.jpg"/>
          <p:cNvPicPr>
            <a:picLocks noChangeAspect="1"/>
          </p:cNvPicPr>
          <p:nvPr/>
        </p:nvPicPr>
        <p:blipFill>
          <a:blip r:embed="rId3" cstate="print"/>
          <a:srcRect l="5521" r="5521"/>
          <a:stretch>
            <a:fillRect/>
          </a:stretch>
        </p:blipFill>
        <p:spPr>
          <a:xfrm>
            <a:off x="467544" y="3573016"/>
            <a:ext cx="3355776" cy="2516832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760639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Holice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Památník Dr. Emila Holuba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Africké muzeum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Slatiňany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      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Hip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po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logické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muzeum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chov koní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 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800px-Afrikamuseum_holice_cz.jpg"/>
          <p:cNvPicPr>
            <a:picLocks noChangeAspect="1"/>
          </p:cNvPicPr>
          <p:nvPr/>
        </p:nvPicPr>
        <p:blipFill>
          <a:blip r:embed="rId2" cstate="print"/>
          <a:srcRect l="3167" r="3167"/>
          <a:stretch>
            <a:fillRect/>
          </a:stretch>
        </p:blipFill>
        <p:spPr>
          <a:xfrm>
            <a:off x="4572000" y="1052736"/>
            <a:ext cx="3384376" cy="2538282"/>
          </a:xfrm>
          <a:prstGeom prst="rect">
            <a:avLst/>
          </a:prstGeom>
        </p:spPr>
      </p:pic>
      <p:pic>
        <p:nvPicPr>
          <p:cNvPr id="5" name="Zástupný symbol pro obrázek 8" descr="Starokladrubsky_vranik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539552" y="3717032"/>
            <a:ext cx="3850977" cy="2888233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Vysočina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skanzen, soubor lidových staveb a řemesel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Toulovcovy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maštale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0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11560" y="764704"/>
            <a:ext cx="3840000" cy="2880000"/>
          </a:xfrm>
          <a:prstGeom prst="rect">
            <a:avLst/>
          </a:prstGeom>
        </p:spPr>
      </p:pic>
      <p:pic>
        <p:nvPicPr>
          <p:cNvPr id="6" name="Zástupný symbol pro obrázek 15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764704"/>
            <a:ext cx="3840000" cy="2880000"/>
          </a:xfrm>
          <a:prstGeom prst="rect">
            <a:avLst/>
          </a:prstGeom>
        </p:spPr>
      </p:pic>
      <p:pic>
        <p:nvPicPr>
          <p:cNvPr id="7" name="Zástupný symbol pro obrázek 17" descr="773PX-~1.JPG"/>
          <p:cNvPicPr>
            <a:picLocks noChangeAspect="1"/>
          </p:cNvPicPr>
          <p:nvPr/>
        </p:nvPicPr>
        <p:blipFill>
          <a:blip r:embed="rId4" cstate="print"/>
          <a:srcRect t="1687" b="1687"/>
          <a:stretch>
            <a:fillRect/>
          </a:stretch>
        </p:blipFill>
        <p:spPr>
          <a:xfrm>
            <a:off x="3995936" y="3861048"/>
            <a:ext cx="3571800" cy="267885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4087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Kunětická hora		        Svojanov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     Litomyšl			       Nové Hrady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9" descr="800PX-~1.JPG"/>
          <p:cNvPicPr>
            <a:picLocks noChangeAspect="1"/>
          </p:cNvPicPr>
          <p:nvPr/>
        </p:nvPicPr>
        <p:blipFill>
          <a:blip r:embed="rId2" cstate="print"/>
          <a:srcRect l="4667" r="4667"/>
          <a:stretch>
            <a:fillRect/>
          </a:stretch>
        </p:blipFill>
        <p:spPr>
          <a:xfrm>
            <a:off x="827584" y="620688"/>
            <a:ext cx="3552000" cy="2664000"/>
          </a:xfrm>
          <a:prstGeom prst="rect">
            <a:avLst/>
          </a:prstGeom>
        </p:spPr>
      </p:pic>
      <p:pic>
        <p:nvPicPr>
          <p:cNvPr id="5" name="Zástupný symbol pro obrázek 21" descr="800px-8-hrad_Svojanov_ze_zahrady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4788024" y="692696"/>
            <a:ext cx="3552000" cy="2664000"/>
          </a:xfrm>
          <a:prstGeom prst="rect">
            <a:avLst/>
          </a:prstGeom>
        </p:spPr>
      </p:pic>
      <p:pic>
        <p:nvPicPr>
          <p:cNvPr id="6" name="Zástupný symbol pro obrázek 23" descr="Litomysl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755576" y="3861048"/>
            <a:ext cx="3552000" cy="2664000"/>
          </a:xfrm>
          <a:prstGeom prst="rect">
            <a:avLst/>
          </a:prstGeom>
        </p:spPr>
      </p:pic>
      <p:pic>
        <p:nvPicPr>
          <p:cNvPr id="7" name="Zástupný symbol pro obrázek 25" descr="800PX-~1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4716016" y="3933056"/>
            <a:ext cx="3552000" cy="266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56166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12.5.02012].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&lt;http://commons.wikimedia.org/wiki/File:Pardubice_districts.png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&lt;http://commons.wikimedia.org/wiki/File:Zemsk%C3%A1_br%C3%A1na_-_Divok%C3%A1_Orlice_z_mostu.JPG?uselang=cs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PUDELEK.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&lt;http://commons.wikimedia.org/wiki/File:Liechtensteinschutzhaus_-_elephant.JPG?uselang=cs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JX.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&lt;http://commons.wikimedia.org/wiki/File:Pastvinska_prehrada_3.jpg?uselang=cs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JIRKASV.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&lt;http://commons.wikimedia.org/wiki/File:Vodn%C3%AD_n%C3%A1dr%C5%BE_Se%C4%8D.jpg?uselang=cs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MIAOW,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Miaow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&lt;http://cs.wikipedia.org/wiki/Soubor:Pardubice_CZ_Zelena_brana.JPG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USER.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&lt;http://commons.wikimedia.org/wiki/File:Jonah_house,_Pardubice,_Czech_Republic.jpg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&lt;http://cs.wikipedia.org/wiki/Soubor:Mydlarovsky-dum-hradby.jpg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&lt;http://cs.wikipedia.org/wiki/Soubor:Litomysl5.jpg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&lt;http://commons.wikimedia.org/wiki/File:Litomy%C5%A1lsk%C3%A1_br%C3%A1na_ve_Vysok%C3%A9m_M%C3%BDt%C4%9B.jpg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ROTATEBOT.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&lt;http://commons.wikimedia.org/wiki/File:Puppet_from_Muzeum_obuvi_a_kamene_ve_Skut%C4%8Di.jpg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PALICKAP.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&lt;http://cs.wikipedia.org/wiki/Soubor:Poli%C4%8Dka-hradby.jpg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496944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BÍLÁVRÁNA.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&lt;http://commons.wikimedia.org/wiki/File:Z%C3%A1mek_Moravsk%C3%A1_T%C5%99ebov%C3%A11.JPG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VOJTĚCH.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&lt;http://commons.wikimedia.org/wiki/File:Opatovice_nad_Labem_power_plant_Czech_republic.jpg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ATKIN, Tony.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&lt;http://commons.wikimedia.org/wiki/File:A_Field_of_Oilseed_Rape_-_geograph.org.uk_-_168793.jpg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LYSIPPOS.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&lt;http://commons.wikimedia.org/wiki/File:Afrikamuseum_holice_cz.jpg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ROZPRAVKA.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&lt;http://cs.wikipedia.org/wiki/Soubor:Starokladrubsky_vranik.jpg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&lt;http://cs.wikipedia.org/wiki/Soubor:Vesel%C3%BDKopec2008g.jpg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&lt;http://commons.wikimedia.org/wiki/File:Vesel%C3%BDKopec2008c.jpg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HORDEJČUK,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&lt;http://commons.wikimedia.org/wiki/File:Toulovcovy_ma%C5%A1tale.jpg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&lt;http://commons.wikimedia.org/wiki/File:Kun%C4%9Btick%C3%A1_Hora_from_air_K2_-2.jpg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&lt;http://commons.wikimedia.org/wiki/File:8-hrad_Svojanov_ze_zahrady.jpg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&lt;http://commons.wikimedia.org/wiki/File:Litomysl3.jpg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&lt;http://commons.wikimedia.org/wiki/File:Nov%C3%A9_hrady12.jpg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51 – 53.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22 – 23.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523</TotalTime>
  <Words>926</Words>
  <Application>Microsoft Office PowerPoint</Application>
  <PresentationFormat>Předvádění na obrazovce (4:3)</PresentationFormat>
  <Paragraphs>201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PARDUBICKÝ KRAJ</vt:lpstr>
      <vt:lpstr>Snímek 3</vt:lpstr>
      <vt:lpstr>POVRCH</vt:lpstr>
      <vt:lpstr>VODSTVO</vt:lpstr>
      <vt:lpstr>PARDUBICE</vt:lpstr>
      <vt:lpstr>MĚSTA</vt:lpstr>
      <vt:lpstr>Snímek 8</vt:lpstr>
      <vt:lpstr>Snímek 9</vt:lpstr>
      <vt:lpstr>PRŮMYSL A ZEMĚDĚLSTVÍ</vt:lpstr>
      <vt:lpstr>ZAJÍMAVOSTI</vt:lpstr>
      <vt:lpstr>Snímek 12</vt:lpstr>
      <vt:lpstr>Snímek 13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Marta</dc:creator>
  <cp:lastModifiedBy>Marta</cp:lastModifiedBy>
  <cp:revision>68</cp:revision>
  <dcterms:created xsi:type="dcterms:W3CDTF">2012-01-31T15:57:10Z</dcterms:created>
  <dcterms:modified xsi:type="dcterms:W3CDTF">2012-07-19T21:56:02Z</dcterms:modified>
</cp:coreProperties>
</file>