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0" r:id="rId2"/>
    <p:sldId id="256" r:id="rId3"/>
    <p:sldId id="257" r:id="rId4"/>
    <p:sldId id="261" r:id="rId5"/>
    <p:sldId id="263" r:id="rId6"/>
    <p:sldId id="264" r:id="rId7"/>
    <p:sldId id="266" r:id="rId8"/>
    <p:sldId id="267" r:id="rId9"/>
    <p:sldId id="268" r:id="rId10"/>
    <p:sldId id="269" r:id="rId11"/>
    <p:sldId id="270" r:id="rId12"/>
    <p:sldId id="258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1" d="100"/>
          <a:sy n="61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E0C6AEB6-C11C-4BCF-BE29-B6EA0EC7D21F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ŠABLONA: V/2 Inovace a zkvalitnění výuky v oblasti přírodních věd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9DF5285B-6295-49FC-8BE0-026FDDC4ADEA}" type="parTrans" cxnId="{E3ED2303-EDF3-4EE6-B6F9-CE72DE414F7D}">
      <dgm:prSet/>
      <dgm:spPr/>
    </dgm:pt>
    <dgm:pt modelId="{7606DFE8-5B86-4965-B0AC-327E3555714F}" type="sibTrans" cxnId="{E3ED2303-EDF3-4EE6-B6F9-CE72DE414F7D}">
      <dgm:prSet/>
      <dgm:spPr/>
    </dgm:pt>
    <dgm:pt modelId="{A9F2CA7E-2F0C-4F7F-A525-E7D346695816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VZDĚLÁVACÍ OBLAST: Člověk a jeho svět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7BFA2E1A-4327-429A-A909-561931D13659}" type="parTrans" cxnId="{DF77876E-806E-4B5D-99EB-3DE280BB73BF}">
      <dgm:prSet/>
      <dgm:spPr/>
    </dgm:pt>
    <dgm:pt modelId="{6C0834CE-83F8-495C-A581-910A45D9413A}" type="sibTrans" cxnId="{DF77876E-806E-4B5D-99EB-3DE280BB73BF}">
      <dgm:prSet/>
      <dgm:spPr/>
    </dgm:pt>
    <dgm:pt modelId="{B14829D1-AA0E-44B8-8EC7-BC9BE7344FE8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PRO ROČNÍK: 4. a 5.        DATUM: 29.1.2012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3B501B92-CD3D-495F-B8A8-96D221E68097}" type="parTrans" cxnId="{64E4EC4C-F4B6-4438-9C90-6CA089087037}">
      <dgm:prSet/>
      <dgm:spPr/>
    </dgm:pt>
    <dgm:pt modelId="{2EF4B23E-1EAC-47DD-8A2F-0B4EC7C556B0}" type="sibTrans" cxnId="{64E4EC4C-F4B6-4438-9C90-6CA089087037}">
      <dgm:prSet/>
      <dgm:spPr/>
    </dgm:pt>
    <dgm:pt modelId="{557F74F8-E4D4-4FD0-B9B9-349523B035B1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MATERIÁLU: VY_52_INOVACE_01_č.27_KRAJ VYSOČINA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9B471B9-11DB-47EF-BAE1-58BE4C307A00}" type="parTrans" cxnId="{29E212BF-A147-43BE-B133-700743ECE905}">
      <dgm:prSet/>
      <dgm:spPr/>
    </dgm:pt>
    <dgm:pt modelId="{DFE2FADF-9DCC-4627-BEC1-7CF16092E8C9}" type="sibTrans" cxnId="{29E212BF-A147-43BE-B133-700743ECE905}">
      <dgm:prSet/>
      <dgm:spPr/>
    </dgm:pt>
    <dgm:pt modelId="{1D4F59EF-DB26-46CF-A224-54B45BF3FBED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ČÍSLO MATERIÁLU: 27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8C509E06-6C16-4271-85C7-AEC4D2222945}" type="parTrans" cxnId="{8970AE52-8AAC-4A8C-A04B-E6F88FEF7748}">
      <dgm:prSet/>
      <dgm:spPr/>
    </dgm:pt>
    <dgm:pt modelId="{90765B57-7832-4D30-9544-DBB6C6940B58}" type="sibTrans" cxnId="{8970AE52-8AAC-4A8C-A04B-E6F88FEF7748}">
      <dgm:prSet/>
      <dgm:spPr/>
    </dgm:pt>
    <dgm:pt modelId="{89CF9BA8-FF12-445A-846C-79ABD6986F8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09668F4C-8B20-45B6-9476-04E72BFB725A}" type="parTrans" cxnId="{8D367509-954D-40DC-92FA-7647B347BB25}">
      <dgm:prSet/>
      <dgm:spPr/>
    </dgm:pt>
    <dgm:pt modelId="{10EEA00A-A29F-4967-A3B2-733D8422B572}" type="sibTrans" cxnId="{8D367509-954D-40DC-92FA-7647B347BB25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CAB81CFE-307E-43F1-9B80-CFC6FC50D5D8}" type="pres">
      <dgm:prSet presAssocID="{E0C6AEB6-C11C-4BCF-BE29-B6EA0EC7D21F}" presName="vertSpace2" presStyleLbl="node1" presStyleIdx="0" presStyleCnt="7"/>
      <dgm:spPr/>
    </dgm:pt>
    <dgm:pt modelId="{3D29A5A2-54E2-4A42-92F3-2F468B8197E8}" type="pres">
      <dgm:prSet presAssocID="{E0C6AEB6-C11C-4BCF-BE29-B6EA0EC7D21F}" presName="circle2" presStyleLbl="node1" presStyleIdx="1" presStyleCnt="7"/>
      <dgm:spPr/>
    </dgm:pt>
    <dgm:pt modelId="{27BEACC8-4AEB-467B-B67B-9A224146E3C7}" type="pres">
      <dgm:prSet presAssocID="{E0C6AEB6-C11C-4BCF-BE29-B6EA0EC7D21F}" presName="rect2" presStyleLbl="alignAcc1" presStyleIdx="1" presStyleCnt="7"/>
      <dgm:spPr/>
      <dgm:t>
        <a:bodyPr/>
        <a:lstStyle/>
        <a:p>
          <a:endParaRPr lang="cs-CZ"/>
        </a:p>
      </dgm:t>
    </dgm:pt>
    <dgm:pt modelId="{62592BDA-9429-496B-B76E-430D062984E1}" type="pres">
      <dgm:prSet presAssocID="{A9F2CA7E-2F0C-4F7F-A525-E7D346695816}" presName="vertSpace3" presStyleLbl="node1" presStyleIdx="1" presStyleCnt="7"/>
      <dgm:spPr/>
    </dgm:pt>
    <dgm:pt modelId="{CC758CE3-9754-40D6-9C51-A7F61B41E295}" type="pres">
      <dgm:prSet presAssocID="{A9F2CA7E-2F0C-4F7F-A525-E7D346695816}" presName="circle3" presStyleLbl="node1" presStyleIdx="2" presStyleCnt="7"/>
      <dgm:spPr/>
    </dgm:pt>
    <dgm:pt modelId="{97B69173-6F63-47E4-AE25-282B4EDC475B}" type="pres">
      <dgm:prSet presAssocID="{A9F2CA7E-2F0C-4F7F-A525-E7D346695816}" presName="rect3" presStyleLbl="alignAcc1" presStyleIdx="2" presStyleCnt="7"/>
      <dgm:spPr/>
      <dgm:t>
        <a:bodyPr/>
        <a:lstStyle/>
        <a:p>
          <a:endParaRPr lang="cs-CZ"/>
        </a:p>
      </dgm:t>
    </dgm:pt>
    <dgm:pt modelId="{9F06268F-6D87-43F7-8700-62069E64399F}" type="pres">
      <dgm:prSet presAssocID="{B14829D1-AA0E-44B8-8EC7-BC9BE7344FE8}" presName="vertSpace4" presStyleLbl="node1" presStyleIdx="2" presStyleCnt="7"/>
      <dgm:spPr/>
    </dgm:pt>
    <dgm:pt modelId="{D1660098-C69F-4703-8BCF-D14302E6E6EB}" type="pres">
      <dgm:prSet presAssocID="{B14829D1-AA0E-44B8-8EC7-BC9BE7344FE8}" presName="circle4" presStyleLbl="node1" presStyleIdx="3" presStyleCnt="7"/>
      <dgm:spPr/>
    </dgm:pt>
    <dgm:pt modelId="{1F6548C0-8D32-4110-A5CF-0233824EA05D}" type="pres">
      <dgm:prSet presAssocID="{B14829D1-AA0E-44B8-8EC7-BC9BE7344FE8}" presName="rect4" presStyleLbl="alignAcc1" presStyleIdx="3" presStyleCnt="7"/>
      <dgm:spPr/>
      <dgm:t>
        <a:bodyPr/>
        <a:lstStyle/>
        <a:p>
          <a:endParaRPr lang="cs-CZ"/>
        </a:p>
      </dgm:t>
    </dgm:pt>
    <dgm:pt modelId="{C44F363E-FB2C-4B99-88DD-D6609EB95414}" type="pres">
      <dgm:prSet presAssocID="{557F74F8-E4D4-4FD0-B9B9-349523B035B1}" presName="vertSpace5" presStyleLbl="node1" presStyleIdx="3" presStyleCnt="7"/>
      <dgm:spPr/>
    </dgm:pt>
    <dgm:pt modelId="{500E8425-7430-41A3-9118-27FC75B0AE40}" type="pres">
      <dgm:prSet presAssocID="{557F74F8-E4D4-4FD0-B9B9-349523B035B1}" presName="circle5" presStyleLbl="node1" presStyleIdx="4" presStyleCnt="7"/>
      <dgm:spPr/>
    </dgm:pt>
    <dgm:pt modelId="{808F726F-3202-4899-AD2F-9AED1B04544E}" type="pres">
      <dgm:prSet presAssocID="{557F74F8-E4D4-4FD0-B9B9-349523B035B1}" presName="rect5" presStyleLbl="alignAcc1" presStyleIdx="4" presStyleCnt="7"/>
      <dgm:spPr/>
      <dgm:t>
        <a:bodyPr/>
        <a:lstStyle/>
        <a:p>
          <a:endParaRPr lang="cs-CZ"/>
        </a:p>
      </dgm:t>
    </dgm:pt>
    <dgm:pt modelId="{49AB7DF0-ABBA-4B44-A46D-85B690BEF828}" type="pres">
      <dgm:prSet presAssocID="{1D4F59EF-DB26-46CF-A224-54B45BF3FBED}" presName="vertSpace6" presStyleLbl="node1" presStyleIdx="4" presStyleCnt="7"/>
      <dgm:spPr/>
    </dgm:pt>
    <dgm:pt modelId="{83B0AB88-88E8-4DCE-8CC5-2101D05F5225}" type="pres">
      <dgm:prSet presAssocID="{1D4F59EF-DB26-46CF-A224-54B45BF3FBED}" presName="circle6" presStyleLbl="node1" presStyleIdx="5" presStyleCnt="7"/>
      <dgm:spPr/>
    </dgm:pt>
    <dgm:pt modelId="{F45820B4-5545-4E01-9B43-34B4EDDD29CA}" type="pres">
      <dgm:prSet presAssocID="{1D4F59EF-DB26-46CF-A224-54B45BF3FBED}" presName="rect6" presStyleLbl="alignAcc1" presStyleIdx="5" presStyleCnt="7"/>
      <dgm:spPr/>
      <dgm:t>
        <a:bodyPr/>
        <a:lstStyle/>
        <a:p>
          <a:endParaRPr lang="cs-CZ"/>
        </a:p>
      </dgm:t>
    </dgm:pt>
    <dgm:pt modelId="{73317E2C-6921-46E2-A189-8D6EDF5571BB}" type="pres">
      <dgm:prSet presAssocID="{89CF9BA8-FF12-445A-846C-79ABD6986F84}" presName="vertSpace7" presStyleLbl="node1" presStyleIdx="5" presStyleCnt="7"/>
      <dgm:spPr/>
    </dgm:pt>
    <dgm:pt modelId="{ACD7A97F-2D89-4E35-B6C2-64D3ED5B3165}" type="pres">
      <dgm:prSet presAssocID="{89CF9BA8-FF12-445A-846C-79ABD6986F84}" presName="circle7" presStyleLbl="node1" presStyleIdx="6" presStyleCnt="7"/>
      <dgm:spPr/>
    </dgm:pt>
    <dgm:pt modelId="{87734473-4DE5-4665-9C60-6B552532D010}" type="pres">
      <dgm:prSet presAssocID="{89CF9BA8-FF12-445A-846C-79ABD6986F84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ED8D971-4AAA-4397-AC9F-5EE5D6C08A85}" type="pres">
      <dgm:prSet presAssocID="{E0C6AEB6-C11C-4BCF-BE29-B6EA0EC7D21F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86D290-A7E6-4158-AFC2-69D3DFB9D4C7}" type="pres">
      <dgm:prSet presAssocID="{A9F2CA7E-2F0C-4F7F-A525-E7D346695816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705E949-1E2C-4F8A-B6FB-9079E0FE5D6C}" type="pres">
      <dgm:prSet presAssocID="{B14829D1-AA0E-44B8-8EC7-BC9BE7344FE8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937C70-BFD5-43A9-9F71-8D8C5BA32546}" type="pres">
      <dgm:prSet presAssocID="{557F74F8-E4D4-4FD0-B9B9-349523B035B1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9407B6-6101-4D03-A078-AADB6B3EB931}" type="pres">
      <dgm:prSet presAssocID="{1D4F59EF-DB26-46CF-A224-54B45BF3FBED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E04E27-28E9-40AB-B20A-984BEB5CE595}" type="pres">
      <dgm:prSet presAssocID="{89CF9BA8-FF12-445A-846C-79ABD6986F84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6E9CD71-5325-4201-876F-3D30A72CE0FD}" type="presOf" srcId="{557F74F8-E4D4-4FD0-B9B9-349523B035B1}" destId="{87937C70-BFD5-43A9-9F71-8D8C5BA32546}" srcOrd="1" destOrd="0" presId="urn:microsoft.com/office/officeart/2005/8/layout/target3"/>
    <dgm:cxn modelId="{BE4EC615-FC34-4E4B-A118-AA6C0E65C7B9}" type="presOf" srcId="{557F74F8-E4D4-4FD0-B9B9-349523B035B1}" destId="{808F726F-3202-4899-AD2F-9AED1B04544E}" srcOrd="0" destOrd="0" presId="urn:microsoft.com/office/officeart/2005/8/layout/target3"/>
    <dgm:cxn modelId="{BE6CFB78-BCA0-489E-95BD-2DE2D6CBDBD0}" type="presOf" srcId="{A9F2CA7E-2F0C-4F7F-A525-E7D346695816}" destId="{9486D290-A7E6-4158-AFC2-69D3DFB9D4C7}" srcOrd="1" destOrd="0" presId="urn:microsoft.com/office/officeart/2005/8/layout/target3"/>
    <dgm:cxn modelId="{5E38F438-8509-4B97-A681-7917A654B223}" type="presOf" srcId="{E0C6AEB6-C11C-4BCF-BE29-B6EA0EC7D21F}" destId="{BED8D971-4AAA-4397-AC9F-5EE5D6C08A85}" srcOrd="1" destOrd="0" presId="urn:microsoft.com/office/officeart/2005/8/layout/target3"/>
    <dgm:cxn modelId="{73E68085-25FB-401A-B81B-6A675AC89611}" type="presOf" srcId="{D1D4F407-5343-4D3F-B5B9-D407B03CAEB4}" destId="{AED2198E-93D5-4001-81B4-73124B309672}" srcOrd="1" destOrd="0" presId="urn:microsoft.com/office/officeart/2005/8/layout/target3"/>
    <dgm:cxn modelId="{D244E14F-D175-4597-90F8-766F25FD0EB1}" type="presOf" srcId="{1D4F59EF-DB26-46CF-A224-54B45BF3FBED}" destId="{F45820B4-5545-4E01-9B43-34B4EDDD29CA}" srcOrd="0" destOrd="0" presId="urn:microsoft.com/office/officeart/2005/8/layout/target3"/>
    <dgm:cxn modelId="{EDF6FE6B-9DBE-4D7B-B8FD-7098875B4EED}" srcId="{757F3AB3-0718-4624-B441-E567A8F0AB56}" destId="{D8197B8C-B260-4A16-BDF4-0947B075E274}" srcOrd="8" destOrd="0" parTransId="{51C5993D-B262-45E6-B66E-76BC9D6D883D}" sibTransId="{1AEC7F05-E0FE-459C-BD47-224AC9D7BEE4}"/>
    <dgm:cxn modelId="{E3ED2303-EDF3-4EE6-B6F9-CE72DE414F7D}" srcId="{757F3AB3-0718-4624-B441-E567A8F0AB56}" destId="{E0C6AEB6-C11C-4BCF-BE29-B6EA0EC7D21F}" srcOrd="1" destOrd="0" parTransId="{9DF5285B-6295-49FC-8BE0-026FDDC4ADEA}" sibTransId="{7606DFE8-5B86-4965-B0AC-327E3555714F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6337A47-B793-4AA4-9BF6-BCF09B2E0564}" type="presOf" srcId="{B14829D1-AA0E-44B8-8EC7-BC9BE7344FE8}" destId="{7705E949-1E2C-4F8A-B6FB-9079E0FE5D6C}" srcOrd="1" destOrd="0" presId="urn:microsoft.com/office/officeart/2005/8/layout/target3"/>
    <dgm:cxn modelId="{64E4EC4C-F4B6-4438-9C90-6CA089087037}" srcId="{757F3AB3-0718-4624-B441-E567A8F0AB56}" destId="{B14829D1-AA0E-44B8-8EC7-BC9BE7344FE8}" srcOrd="3" destOrd="0" parTransId="{3B501B92-CD3D-495F-B8A8-96D221E68097}" sibTransId="{2EF4B23E-1EAC-47DD-8A2F-0B4EC7C556B0}"/>
    <dgm:cxn modelId="{0792AB5B-96DF-4FB0-A094-8E65D5FB5CF8}" type="presOf" srcId="{E0C6AEB6-C11C-4BCF-BE29-B6EA0EC7D21F}" destId="{27BEACC8-4AEB-467B-B67B-9A224146E3C7}" srcOrd="0" destOrd="0" presId="urn:microsoft.com/office/officeart/2005/8/layout/target3"/>
    <dgm:cxn modelId="{92D61625-176D-4AA1-8B44-F82D9A45EA31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7" destOrd="0" parTransId="{4F7B2CF5-A270-4D61-A510-1C1C5A4DCD3B}" sibTransId="{CFF69701-2866-4EF5-BFB5-F3F9B72EB817}"/>
    <dgm:cxn modelId="{8D367509-954D-40DC-92FA-7647B347BB25}" srcId="{757F3AB3-0718-4624-B441-E567A8F0AB56}" destId="{89CF9BA8-FF12-445A-846C-79ABD6986F84}" srcOrd="6" destOrd="0" parTransId="{09668F4C-8B20-45B6-9476-04E72BFB725A}" sibTransId="{10EEA00A-A29F-4967-A3B2-733D8422B572}"/>
    <dgm:cxn modelId="{23EA3590-46DC-414F-8EDC-DFE668DBE2FB}" type="presOf" srcId="{1D4F59EF-DB26-46CF-A224-54B45BF3FBED}" destId="{8E9407B6-6101-4D03-A078-AADB6B3EB931}" srcOrd="1" destOrd="0" presId="urn:microsoft.com/office/officeart/2005/8/layout/target3"/>
    <dgm:cxn modelId="{B1F38BB5-E8F1-44B2-BDA6-D1DED92F6F5C}" type="presOf" srcId="{89CF9BA8-FF12-445A-846C-79ABD6986F84}" destId="{21E04E27-28E9-40AB-B20A-984BEB5CE595}" srcOrd="1" destOrd="0" presId="urn:microsoft.com/office/officeart/2005/8/layout/target3"/>
    <dgm:cxn modelId="{DF77876E-806E-4B5D-99EB-3DE280BB73BF}" srcId="{757F3AB3-0718-4624-B441-E567A8F0AB56}" destId="{A9F2CA7E-2F0C-4F7F-A525-E7D346695816}" srcOrd="2" destOrd="0" parTransId="{7BFA2E1A-4327-429A-A909-561931D13659}" sibTransId="{6C0834CE-83F8-495C-A581-910A45D9413A}"/>
    <dgm:cxn modelId="{9592DCAD-3A35-4ED6-BE6D-1EC33C53C303}" type="presOf" srcId="{A9F2CA7E-2F0C-4F7F-A525-E7D346695816}" destId="{97B69173-6F63-47E4-AE25-282B4EDC475B}" srcOrd="0" destOrd="0" presId="urn:microsoft.com/office/officeart/2005/8/layout/target3"/>
    <dgm:cxn modelId="{3713F33D-F3F2-4C7F-AAF6-69B328332738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9" destOrd="0" parTransId="{A15F02C0-547C-48B3-9D05-E7F145EBF3C4}" sibTransId="{8C5711BF-38F0-4590-B6BC-B3119A33CA2E}"/>
    <dgm:cxn modelId="{29E212BF-A147-43BE-B133-700743ECE905}" srcId="{757F3AB3-0718-4624-B441-E567A8F0AB56}" destId="{557F74F8-E4D4-4FD0-B9B9-349523B035B1}" srcOrd="4" destOrd="0" parTransId="{F9B471B9-11DB-47EF-BAE1-58BE4C307A00}" sibTransId="{DFE2FADF-9DCC-4627-BEC1-7CF16092E8C9}"/>
    <dgm:cxn modelId="{E14780D8-B770-429B-88C6-60C82EF212EC}" type="presOf" srcId="{B14829D1-AA0E-44B8-8EC7-BC9BE7344FE8}" destId="{1F6548C0-8D32-4110-A5CF-0233824EA05D}" srcOrd="0" destOrd="0" presId="urn:microsoft.com/office/officeart/2005/8/layout/target3"/>
    <dgm:cxn modelId="{41EDF46F-F9BD-4C2D-BD8D-405DBC80DB4E}" type="presOf" srcId="{89CF9BA8-FF12-445A-846C-79ABD6986F84}" destId="{87734473-4DE5-4665-9C60-6B552532D010}" srcOrd="0" destOrd="0" presId="urn:microsoft.com/office/officeart/2005/8/layout/target3"/>
    <dgm:cxn modelId="{8970AE52-8AAC-4A8C-A04B-E6F88FEF7748}" srcId="{757F3AB3-0718-4624-B441-E567A8F0AB56}" destId="{1D4F59EF-DB26-46CF-A224-54B45BF3FBED}" srcOrd="5" destOrd="0" parTransId="{8C509E06-6C16-4271-85C7-AEC4D2222945}" sibTransId="{90765B57-7832-4D30-9544-DBB6C6940B58}"/>
    <dgm:cxn modelId="{568F0871-EC1E-41D3-935F-36792858EF00}" type="presParOf" srcId="{333A1088-737F-45CB-B68E-254E46348037}" destId="{F5ABB229-8D3B-4694-996A-96F23CF14429}" srcOrd="0" destOrd="0" presId="urn:microsoft.com/office/officeart/2005/8/layout/target3"/>
    <dgm:cxn modelId="{55A10D20-8328-4A1C-A461-93BF108A9E4B}" type="presParOf" srcId="{333A1088-737F-45CB-B68E-254E46348037}" destId="{F41139FD-01EE-4571-8B17-4FB00FC51163}" srcOrd="1" destOrd="0" presId="urn:microsoft.com/office/officeart/2005/8/layout/target3"/>
    <dgm:cxn modelId="{553F892F-B585-44A4-8A88-BA289DA8348C}" type="presParOf" srcId="{333A1088-737F-45CB-B68E-254E46348037}" destId="{D005CE8C-CC26-4C3E-AC11-E15060ECD759}" srcOrd="2" destOrd="0" presId="urn:microsoft.com/office/officeart/2005/8/layout/target3"/>
    <dgm:cxn modelId="{07FD5C5F-1933-4ABB-8FA8-D2AA7DF2E776}" type="presParOf" srcId="{333A1088-737F-45CB-B68E-254E46348037}" destId="{CAB81CFE-307E-43F1-9B80-CFC6FC50D5D8}" srcOrd="3" destOrd="0" presId="urn:microsoft.com/office/officeart/2005/8/layout/target3"/>
    <dgm:cxn modelId="{EE68EE5E-D961-4EC1-9070-7516A07EE4EC}" type="presParOf" srcId="{333A1088-737F-45CB-B68E-254E46348037}" destId="{3D29A5A2-54E2-4A42-92F3-2F468B8197E8}" srcOrd="4" destOrd="0" presId="urn:microsoft.com/office/officeart/2005/8/layout/target3"/>
    <dgm:cxn modelId="{B0A36EA3-569F-4E96-B9A9-25A33BE5453D}" type="presParOf" srcId="{333A1088-737F-45CB-B68E-254E46348037}" destId="{27BEACC8-4AEB-467B-B67B-9A224146E3C7}" srcOrd="5" destOrd="0" presId="urn:microsoft.com/office/officeart/2005/8/layout/target3"/>
    <dgm:cxn modelId="{838DA2C0-4A1A-42E0-9420-CE340018D295}" type="presParOf" srcId="{333A1088-737F-45CB-B68E-254E46348037}" destId="{62592BDA-9429-496B-B76E-430D062984E1}" srcOrd="6" destOrd="0" presId="urn:microsoft.com/office/officeart/2005/8/layout/target3"/>
    <dgm:cxn modelId="{D7C5FD87-33AE-4301-A29C-835518EF36D8}" type="presParOf" srcId="{333A1088-737F-45CB-B68E-254E46348037}" destId="{CC758CE3-9754-40D6-9C51-A7F61B41E295}" srcOrd="7" destOrd="0" presId="urn:microsoft.com/office/officeart/2005/8/layout/target3"/>
    <dgm:cxn modelId="{6E3EBBAA-0BD9-4C87-8E36-6E6958745001}" type="presParOf" srcId="{333A1088-737F-45CB-B68E-254E46348037}" destId="{97B69173-6F63-47E4-AE25-282B4EDC475B}" srcOrd="8" destOrd="0" presId="urn:microsoft.com/office/officeart/2005/8/layout/target3"/>
    <dgm:cxn modelId="{DDAEA1F8-B5B1-484C-B33E-05F09E83077E}" type="presParOf" srcId="{333A1088-737F-45CB-B68E-254E46348037}" destId="{9F06268F-6D87-43F7-8700-62069E64399F}" srcOrd="9" destOrd="0" presId="urn:microsoft.com/office/officeart/2005/8/layout/target3"/>
    <dgm:cxn modelId="{1EAC1EFF-CB84-4EBF-B7B9-4691190CF633}" type="presParOf" srcId="{333A1088-737F-45CB-B68E-254E46348037}" destId="{D1660098-C69F-4703-8BCF-D14302E6E6EB}" srcOrd="10" destOrd="0" presId="urn:microsoft.com/office/officeart/2005/8/layout/target3"/>
    <dgm:cxn modelId="{D2704AAE-6598-4E04-B797-A9F102FEA012}" type="presParOf" srcId="{333A1088-737F-45CB-B68E-254E46348037}" destId="{1F6548C0-8D32-4110-A5CF-0233824EA05D}" srcOrd="11" destOrd="0" presId="urn:microsoft.com/office/officeart/2005/8/layout/target3"/>
    <dgm:cxn modelId="{FF7332F8-9CAC-4176-80D0-B15E2B232731}" type="presParOf" srcId="{333A1088-737F-45CB-B68E-254E46348037}" destId="{C44F363E-FB2C-4B99-88DD-D6609EB95414}" srcOrd="12" destOrd="0" presId="urn:microsoft.com/office/officeart/2005/8/layout/target3"/>
    <dgm:cxn modelId="{2E68AD3B-2E78-4058-B153-739FB0FBB647}" type="presParOf" srcId="{333A1088-737F-45CB-B68E-254E46348037}" destId="{500E8425-7430-41A3-9118-27FC75B0AE40}" srcOrd="13" destOrd="0" presId="urn:microsoft.com/office/officeart/2005/8/layout/target3"/>
    <dgm:cxn modelId="{D056DE7A-27ED-4BC5-8F53-8E2013C67421}" type="presParOf" srcId="{333A1088-737F-45CB-B68E-254E46348037}" destId="{808F726F-3202-4899-AD2F-9AED1B04544E}" srcOrd="14" destOrd="0" presId="urn:microsoft.com/office/officeart/2005/8/layout/target3"/>
    <dgm:cxn modelId="{E668DF43-F872-438A-8796-36ED5B1AB6E3}" type="presParOf" srcId="{333A1088-737F-45CB-B68E-254E46348037}" destId="{49AB7DF0-ABBA-4B44-A46D-85B690BEF828}" srcOrd="15" destOrd="0" presId="urn:microsoft.com/office/officeart/2005/8/layout/target3"/>
    <dgm:cxn modelId="{337A5920-B4FA-40D4-ABC8-7658117E5806}" type="presParOf" srcId="{333A1088-737F-45CB-B68E-254E46348037}" destId="{83B0AB88-88E8-4DCE-8CC5-2101D05F5225}" srcOrd="16" destOrd="0" presId="urn:microsoft.com/office/officeart/2005/8/layout/target3"/>
    <dgm:cxn modelId="{84235492-68D3-4C37-AAD4-8534B159D4BD}" type="presParOf" srcId="{333A1088-737F-45CB-B68E-254E46348037}" destId="{F45820B4-5545-4E01-9B43-34B4EDDD29CA}" srcOrd="17" destOrd="0" presId="urn:microsoft.com/office/officeart/2005/8/layout/target3"/>
    <dgm:cxn modelId="{92B7D169-946E-4E1F-B64A-08F9E9093C01}" type="presParOf" srcId="{333A1088-737F-45CB-B68E-254E46348037}" destId="{73317E2C-6921-46E2-A189-8D6EDF5571BB}" srcOrd="18" destOrd="0" presId="urn:microsoft.com/office/officeart/2005/8/layout/target3"/>
    <dgm:cxn modelId="{48F250D6-FB30-4D8C-B1B4-2E1DB3A6C6D9}" type="presParOf" srcId="{333A1088-737F-45CB-B68E-254E46348037}" destId="{ACD7A97F-2D89-4E35-B6C2-64D3ED5B3165}" srcOrd="19" destOrd="0" presId="urn:microsoft.com/office/officeart/2005/8/layout/target3"/>
    <dgm:cxn modelId="{D15E6F54-DD39-4B55-ACB5-A92FA743B4CC}" type="presParOf" srcId="{333A1088-737F-45CB-B68E-254E46348037}" destId="{87734473-4DE5-4665-9C60-6B552532D010}" srcOrd="20" destOrd="0" presId="urn:microsoft.com/office/officeart/2005/8/layout/target3"/>
    <dgm:cxn modelId="{FF84F8ED-8BE3-4947-9255-61C73A6661A1}" type="presParOf" srcId="{333A1088-737F-45CB-B68E-254E46348037}" destId="{AED2198E-93D5-4001-81B4-73124B309672}" srcOrd="21" destOrd="0" presId="urn:microsoft.com/office/officeart/2005/8/layout/target3"/>
    <dgm:cxn modelId="{6E3FC214-AE17-42D2-B865-DDB25246FC77}" type="presParOf" srcId="{333A1088-737F-45CB-B68E-254E46348037}" destId="{BED8D971-4AAA-4397-AC9F-5EE5D6C08A85}" srcOrd="22" destOrd="0" presId="urn:microsoft.com/office/officeart/2005/8/layout/target3"/>
    <dgm:cxn modelId="{7ECFF983-F9DB-4CBA-8949-F9B7D78345C4}" type="presParOf" srcId="{333A1088-737F-45CB-B68E-254E46348037}" destId="{9486D290-A7E6-4158-AFC2-69D3DFB9D4C7}" srcOrd="23" destOrd="0" presId="urn:microsoft.com/office/officeart/2005/8/layout/target3"/>
    <dgm:cxn modelId="{9C1FC849-FA79-4C22-8631-6DB7E3B2DDE6}" type="presParOf" srcId="{333A1088-737F-45CB-B68E-254E46348037}" destId="{7705E949-1E2C-4F8A-B6FB-9079E0FE5D6C}" srcOrd="24" destOrd="0" presId="urn:microsoft.com/office/officeart/2005/8/layout/target3"/>
    <dgm:cxn modelId="{42D9F7C9-12C4-4322-B0A6-E280E07D5BD5}" type="presParOf" srcId="{333A1088-737F-45CB-B68E-254E46348037}" destId="{87937C70-BFD5-43A9-9F71-8D8C5BA32546}" srcOrd="25" destOrd="0" presId="urn:microsoft.com/office/officeart/2005/8/layout/target3"/>
    <dgm:cxn modelId="{7EEE0C20-89F5-4DC1-BDA3-9688336BED91}" type="presParOf" srcId="{333A1088-737F-45CB-B68E-254E46348037}" destId="{8E9407B6-6101-4D03-A078-AADB6B3EB931}" srcOrd="26" destOrd="0" presId="urn:microsoft.com/office/officeart/2005/8/layout/target3"/>
    <dgm:cxn modelId="{228A5AE0-5186-47BA-809D-9DE8C4D3BA41}" type="presParOf" srcId="{333A1088-737F-45CB-B68E-254E46348037}" destId="{21E04E27-28E9-40AB-B20A-984BEB5CE595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kern="12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58000" y="0"/>
        <a:ext cx="6498543" cy="254771"/>
      </dsp:txXfrm>
    </dsp:sp>
    <dsp:sp modelId="{3D29A5A2-54E2-4A42-92F3-2F468B8197E8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7BEACC8-4AEB-467B-B67B-9A224146E3C7}">
      <dsp:nvSpPr>
        <dsp:cNvPr id="0" name=""/>
        <dsp:cNvSpPr/>
      </dsp:nvSpPr>
      <dsp:spPr>
        <a:xfrm>
          <a:off x="1273857" y="254771"/>
          <a:ext cx="6498543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ŠABLONA: V/2 Inovace a zkvalitnění výuky v oblasti přírodních věd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254771"/>
        <a:ext cx="6498543" cy="254771"/>
      </dsp:txXfrm>
    </dsp:sp>
    <dsp:sp modelId="{CC758CE3-9754-40D6-9C51-A7F61B41E295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7B69173-6F63-47E4-AE25-282B4EDC475B}">
      <dsp:nvSpPr>
        <dsp:cNvPr id="0" name=""/>
        <dsp:cNvSpPr/>
      </dsp:nvSpPr>
      <dsp:spPr>
        <a:xfrm>
          <a:off x="1273857" y="509542"/>
          <a:ext cx="6498543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VZDĚLÁVACÍ OBLAST: Člověk a jeho svět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509542"/>
        <a:ext cx="6498543" cy="254771"/>
      </dsp:txXfrm>
    </dsp:sp>
    <dsp:sp modelId="{D1660098-C69F-4703-8BCF-D14302E6E6EB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F6548C0-8D32-4110-A5CF-0233824EA05D}">
      <dsp:nvSpPr>
        <dsp:cNvPr id="0" name=""/>
        <dsp:cNvSpPr/>
      </dsp:nvSpPr>
      <dsp:spPr>
        <a:xfrm>
          <a:off x="1273857" y="764313"/>
          <a:ext cx="6498543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PRO ROČNÍK: 4. a 5.        DATUM: 29.1.2012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764313"/>
        <a:ext cx="6498543" cy="254773"/>
      </dsp:txXfrm>
    </dsp:sp>
    <dsp:sp modelId="{500E8425-7430-41A3-9118-27FC75B0AE40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08F726F-3202-4899-AD2F-9AED1B04544E}">
      <dsp:nvSpPr>
        <dsp:cNvPr id="0" name=""/>
        <dsp:cNvSpPr/>
      </dsp:nvSpPr>
      <dsp:spPr>
        <a:xfrm>
          <a:off x="1273857" y="1019086"/>
          <a:ext cx="6498543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MATERIÁLU: VY_52_INOVACE_01_č.27_KRAJ VYSOČINA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019086"/>
        <a:ext cx="6498543" cy="254771"/>
      </dsp:txXfrm>
    </dsp:sp>
    <dsp:sp modelId="{83B0AB88-88E8-4DCE-8CC5-2101D05F5225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45820B4-5545-4E01-9B43-34B4EDDD29CA}">
      <dsp:nvSpPr>
        <dsp:cNvPr id="0" name=""/>
        <dsp:cNvSpPr/>
      </dsp:nvSpPr>
      <dsp:spPr>
        <a:xfrm>
          <a:off x="1273857" y="1273857"/>
          <a:ext cx="6498543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ČÍSLO MATERIÁLU: 27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273857"/>
        <a:ext cx="6498543" cy="254771"/>
      </dsp:txXfrm>
    </dsp:sp>
    <dsp:sp modelId="{ACD7A97F-2D89-4E35-B6C2-64D3ED5B3165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7734473-4DE5-4665-9C60-6B552532D010}">
      <dsp:nvSpPr>
        <dsp:cNvPr id="0" name=""/>
        <dsp:cNvSpPr/>
      </dsp:nvSpPr>
      <dsp:spPr>
        <a:xfrm>
          <a:off x="1273857" y="1528628"/>
          <a:ext cx="6498543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528628"/>
        <a:ext cx="6498543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6A70C0-4289-4BA6-89C4-D6313AAF6AE0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3C7358-A3F7-4B01-8E82-60C790267B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F741A-FBDC-4A29-B457-FFCFA1E2BFE2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A13C98-C381-490F-AFDA-7B62FAEE7B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F741A-FBDC-4A29-B457-FFCFA1E2BFE2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A13C98-C381-490F-AFDA-7B62FAEE7B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F741A-FBDC-4A29-B457-FFCFA1E2BFE2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A13C98-C381-490F-AFDA-7B62FAEE7B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F741A-FBDC-4A29-B457-FFCFA1E2BFE2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A13C98-C381-490F-AFDA-7B62FAEE7B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F741A-FBDC-4A29-B457-FFCFA1E2BFE2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A13C98-C381-490F-AFDA-7B62FAEE7B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F741A-FBDC-4A29-B457-FFCFA1E2BFE2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A13C98-C381-490F-AFDA-7B62FAEE7B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F741A-FBDC-4A29-B457-FFCFA1E2BFE2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A13C98-C381-490F-AFDA-7B62FAEE7B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F741A-FBDC-4A29-B457-FFCFA1E2BFE2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A13C98-C381-490F-AFDA-7B62FAEE7B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F741A-FBDC-4A29-B457-FFCFA1E2BFE2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A13C98-C381-490F-AFDA-7B62FAEE7B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F741A-FBDC-4A29-B457-FFCFA1E2BFE2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A13C98-C381-490F-AFDA-7B62FAEE7B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F741A-FBDC-4A29-B457-FFCFA1E2BFE2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A13C98-C381-490F-AFDA-7B62FAEE7B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5F741A-FBDC-4A29-B457-FFCFA1E2BFE2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A13C98-C381-490F-AFDA-7B62FAEE7BF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ipe dir="r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cs.wikipedia.org/wiki/Jihlava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%C5%BD%C4%8F%C3%A1r_nad_S%C3%A1zavou" TargetMode="External"/><Relationship Id="rId2" Type="http://schemas.openxmlformats.org/officeDocument/2006/relationships/hyperlink" Target="http://cs.wikipedia.org/wiki/Pelh%C5%99imov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Tel%C4%8D" TargetMode="External"/><Relationship Id="rId2" Type="http://schemas.openxmlformats.org/officeDocument/2006/relationships/hyperlink" Target="http://cs.wikipedia.org/wiki/T%C5%99eb%C3%AD%C4%8D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Jihlavske_katakomby_(3).jpg" TargetMode="External"/><Relationship Id="rId13" Type="http://schemas.openxmlformats.org/officeDocument/2006/relationships/hyperlink" Target="http://commons.wikimedia.org/wiki/File:Dukovany_Nuclear_Power_Station_2.jpg" TargetMode="External"/><Relationship Id="rId3" Type="http://schemas.openxmlformats.org/officeDocument/2006/relationships/hyperlink" Target="http://commons.wikimedia.org/wiki/File:Javo%C5%99ice_v_zim%C4%9B_2010b.jpg" TargetMode="External"/><Relationship Id="rId7" Type="http://schemas.openxmlformats.org/officeDocument/2006/relationships/hyperlink" Target="http://commons.wikimedia.org/wiki/File:Jihlava_brana_M_Bozi_DSCN5054.JPG" TargetMode="External"/><Relationship Id="rId12" Type="http://schemas.openxmlformats.org/officeDocument/2006/relationships/hyperlink" Target="http://commons.wikimedia.org/wiki/File:Trebic_podklasteri_bazilika_velka_apsida.jpg" TargetMode="External"/><Relationship Id="rId2" Type="http://schemas.openxmlformats.org/officeDocument/2006/relationships/hyperlink" Target="http://commons.wikimedia.org/wiki/File:Vysocina_districts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P%C5%99ehradn%C3%AD_jezero_V%C3%ADr_st%C5%99ed.jpg" TargetMode="External"/><Relationship Id="rId11" Type="http://schemas.openxmlformats.org/officeDocument/2006/relationships/hyperlink" Target="http://commons.wikimedia.org/wiki/File:%C5%BD%C4%8F%C3%A1r_nad_S%C3%A1zavou_-_19.jpg" TargetMode="External"/><Relationship Id="rId5" Type="http://schemas.openxmlformats.org/officeDocument/2006/relationships/hyperlink" Target="http://commons.wikimedia.org/wiki/File:DalesicePowerStation.jpg" TargetMode="External"/><Relationship Id="rId10" Type="http://schemas.openxmlformats.org/officeDocument/2006/relationships/hyperlink" Target="http://commons.wikimedia.org/wiki/File:Nejvetsi_perova_bunda.JPG" TargetMode="External"/><Relationship Id="rId4" Type="http://schemas.openxmlformats.org/officeDocument/2006/relationships/hyperlink" Target="http://commons.wikimedia.org/wiki/File:Dev%C4%9Bt_skal1.jpg" TargetMode="External"/><Relationship Id="rId9" Type="http://schemas.openxmlformats.org/officeDocument/2006/relationships/hyperlink" Target="http://commons.wikimedia.org/wiki/File:Zoo_de_Jihlava.jpg" TargetMode="External"/><Relationship Id="rId14" Type="http://schemas.openxmlformats.org/officeDocument/2006/relationships/hyperlink" Target="http://commons.wikimedia.org/wiki/File:Tel%C4%8D-z%C3%A1meck%C3%A1-zahrada2011.jpg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K%C3%A1men_(Pelh%C5%99imov)1.jpg" TargetMode="External"/><Relationship Id="rId3" Type="http://schemas.openxmlformats.org/officeDocument/2006/relationships/hyperlink" Target="http://commons.wikimedia.org/wiki/File:Pole_brambor_07-2011.JPG" TargetMode="External"/><Relationship Id="rId7" Type="http://schemas.openxmlformats.org/officeDocument/2006/relationships/hyperlink" Target="http://commons.wikimedia.org/wiki/File:Hrad_Pern%C5%A1tejn.jpg" TargetMode="External"/><Relationship Id="rId2" Type="http://schemas.openxmlformats.org/officeDocument/2006/relationships/hyperlink" Target="http://commons.wikimedia.org/wiki/File:Dukovany_Nuclear_Power_Station_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Hrad_Lipnice_nad_S%C3%A1zavou_(41).jpg" TargetMode="External"/><Relationship Id="rId5" Type="http://schemas.openxmlformats.org/officeDocument/2006/relationships/hyperlink" Target="http://commons.wikimedia.org/wiki/File:Jaromerice_sv_marketa.jpg" TargetMode="External"/><Relationship Id="rId4" Type="http://schemas.openxmlformats.org/officeDocument/2006/relationships/hyperlink" Target="http://commons.wikimedia.org/wiki/File:%C5%BD%C4%8F%C3%A1r_nad_S%C3%A1zavou_-_29.jpg" TargetMode="External"/><Relationship Id="rId9" Type="http://schemas.openxmlformats.org/officeDocument/2006/relationships/hyperlink" Target="http://commons.wikimedia.org/wiki/File:Muzeum_stra%C5%A1idel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881370323"/>
              </p:ext>
            </p:extLst>
          </p:nvPr>
        </p:nvGraphicFramePr>
        <p:xfrm>
          <a:off x="611560" y="1340768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188640"/>
            <a:ext cx="5407152" cy="1045464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1763688" y="4005064"/>
            <a:ext cx="22333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Metodický list / anotace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691680" y="4293096"/>
            <a:ext cx="6768752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-Prezentaci lze využít v hodinách vlastivědy v 5.ročníku při výuce zeměpisné části, ve které žáci poznávají jednotlivé kraje České republiky.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-Při prezentaci se žáci seznamují s povrchem, městy, průmyslem, zemědělstvím a zajímavými místy kraje. Vyhledávají jednotlivá místa v příručních mapách. Poznávají pojem hlavní evropské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rozvodí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, hledají prameny řek a určují kam řeky odtékají. Žáci si mohou zapisovat poznámky. Vyhledávají bližší informace k místům v encyklopediích nebo na hypertextových odkazech měst .</a:t>
            </a:r>
          </a:p>
        </p:txBody>
      </p:sp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0"/>
            <a:ext cx="9144000" cy="685799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10000" b="1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KRAJ VYSOČINA</a:t>
            </a:r>
            <a:endParaRPr lang="cs-CZ" sz="10000" b="1" i="1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776px-Vysocina_districts.pn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2922" t="7559" r="3566" b="8513"/>
          <a:stretch>
            <a:fillRect/>
          </a:stretch>
        </p:blipFill>
        <p:spPr>
          <a:xfrm>
            <a:off x="1115616" y="332656"/>
            <a:ext cx="6912768" cy="4797152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259632" y="5085184"/>
            <a:ext cx="6840760" cy="1512168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Kraj Vysočina leží na jihovýchodě Čech a  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jihozápadě Moravy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krajské město: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Jihlava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3600" b="1" i="1" u="sng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POVRCH</a:t>
            </a:r>
            <a:endParaRPr lang="cs-CZ" sz="3600" b="1" i="1" u="sng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54461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Českomoravská vrchovina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– prochází zde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hlavní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evropské </a:t>
            </a:r>
            <a:r>
              <a:rPr lang="cs-CZ" sz="28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rozvodí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nejvyšší vrchol </a:t>
            </a:r>
            <a:r>
              <a:rPr lang="cs-CZ" sz="2800" b="1" i="1" dirty="0" smtClean="0">
                <a:latin typeface="Times New Roman" pitchFamily="18" charset="0"/>
                <a:cs typeface="Times New Roman" pitchFamily="18" charset="0"/>
              </a:rPr>
              <a:t>Javořice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CHKO Žďárské vrchy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– nejvyšší hora </a:t>
            </a:r>
            <a:r>
              <a:rPr lang="cs-CZ" sz="2800" b="1" i="1" dirty="0" smtClean="0">
                <a:latin typeface="Times New Roman" pitchFamily="18" charset="0"/>
                <a:cs typeface="Times New Roman" pitchFamily="18" charset="0"/>
              </a:rPr>
              <a:t>Devět skal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↓</a:t>
            </a:r>
          </a:p>
          <a:p>
            <a:pPr>
              <a:buNone/>
            </a:pPr>
            <a:endParaRPr lang="cs-CZ" sz="2800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600" i="1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600" b="1" i="1" dirty="0" smtClean="0">
                <a:latin typeface="Times New Roman" pitchFamily="18" charset="0"/>
                <a:cs typeface="Times New Roman" pitchFamily="18" charset="0"/>
              </a:rPr>
              <a:t>vrchol Javořice s vysílačem</a:t>
            </a:r>
          </a:p>
          <a:p>
            <a:pPr>
              <a:buNone/>
            </a:pPr>
            <a:endParaRPr lang="cs-CZ" sz="2800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800px-Dukovany_Nuclear_Power_Station_2.jpg"/>
          <p:cNvPicPr>
            <a:picLocks noChangeAspect="1"/>
          </p:cNvPicPr>
          <p:nvPr/>
        </p:nvPicPr>
        <p:blipFill>
          <a:blip r:embed="rId2" cstate="print"/>
          <a:srcRect l="5750" r="5750"/>
          <a:stretch>
            <a:fillRect/>
          </a:stretch>
        </p:blipFill>
        <p:spPr>
          <a:xfrm>
            <a:off x="395536" y="2564904"/>
            <a:ext cx="4320000" cy="3240000"/>
          </a:xfrm>
          <a:prstGeom prst="rect">
            <a:avLst/>
          </a:prstGeom>
        </p:spPr>
      </p:pic>
      <p:pic>
        <p:nvPicPr>
          <p:cNvPr id="5" name="Zástupný symbol pro obrázek 6" descr="400PX-~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64088" y="2420888"/>
            <a:ext cx="2784000" cy="4176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3600" b="1" i="1" u="sng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VODSTVO</a:t>
            </a:r>
            <a:endParaRPr lang="cs-CZ" sz="3600" b="1" i="1" u="sng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80728"/>
            <a:ext cx="8507288" cy="514543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řeky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Sázava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,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Svratka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 vodní nádrží </a:t>
            </a:r>
            <a:r>
              <a:rPr lang="cs-CZ" sz="28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Vír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,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err="1" smtClean="0">
                <a:latin typeface="Times New Roman" pitchFamily="18" charset="0"/>
                <a:cs typeface="Times New Roman" pitchFamily="18" charset="0"/>
              </a:rPr>
              <a:t>Oskava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Jihlava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s vodními nádržemi </a:t>
            </a:r>
            <a:r>
              <a:rPr lang="cs-CZ" sz="2800" b="1" i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Dalešice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800" b="1" i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Mohelno</a:t>
            </a:r>
            <a:endParaRPr lang="cs-CZ" sz="2800" b="1" i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největší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rybník </a:t>
            </a:r>
            <a:r>
              <a:rPr lang="cs-CZ" sz="28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Velké </a:t>
            </a:r>
            <a:r>
              <a:rPr lang="cs-CZ" sz="2800" b="1" u="sng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Dářko</a:t>
            </a:r>
            <a:endParaRPr lang="cs-CZ" sz="2800" b="1" u="sng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i="1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i="1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i="1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i="1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i="1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	  	</a:t>
            </a:r>
            <a:r>
              <a:rPr lang="cs-CZ" sz="2800" b="1" i="1" dirty="0" smtClean="0">
                <a:latin typeface="Times New Roman" pitchFamily="18" charset="0"/>
                <a:cs typeface="Times New Roman" pitchFamily="18" charset="0"/>
              </a:rPr>
              <a:t>vodní nádrž Vír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>
              <a:buNone/>
            </a:pPr>
            <a:r>
              <a:rPr lang="cs-CZ" sz="2800" b="1" i="1" dirty="0" smtClean="0">
                <a:latin typeface="Times New Roman" pitchFamily="18" charset="0"/>
                <a:cs typeface="Times New Roman" pitchFamily="18" charset="0"/>
              </a:rPr>
              <a:t>vodní nádrž a elektrárna </a:t>
            </a:r>
            <a:r>
              <a:rPr lang="cs-CZ" sz="2800" b="1" i="1" dirty="0" err="1" smtClean="0">
                <a:latin typeface="Times New Roman" pitchFamily="18" charset="0"/>
                <a:cs typeface="Times New Roman" pitchFamily="18" charset="0"/>
              </a:rPr>
              <a:t>Dalešice</a:t>
            </a:r>
            <a:endParaRPr lang="cs-CZ" sz="2800" b="1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8" descr="800px-DalesicePowerStation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467544" y="2780928"/>
            <a:ext cx="3840000" cy="2880000"/>
          </a:xfrm>
          <a:prstGeom prst="rect">
            <a:avLst/>
          </a:prstGeom>
        </p:spPr>
      </p:pic>
      <p:pic>
        <p:nvPicPr>
          <p:cNvPr id="5" name="Zástupný symbol pro obrázek 10" descr="800px-Dukovany_Nuclear_Power_Station_2.jpg"/>
          <p:cNvPicPr>
            <a:picLocks noChangeAspect="1"/>
          </p:cNvPicPr>
          <p:nvPr/>
        </p:nvPicPr>
        <p:blipFill>
          <a:blip r:embed="rId3" cstate="print"/>
          <a:srcRect l="7917" r="7917"/>
          <a:stretch>
            <a:fillRect/>
          </a:stretch>
        </p:blipFill>
        <p:spPr>
          <a:xfrm>
            <a:off x="4932040" y="2060848"/>
            <a:ext cx="3840000" cy="288000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338936" cy="706090"/>
          </a:xfrm>
        </p:spPr>
        <p:txBody>
          <a:bodyPr>
            <a:normAutofit/>
          </a:bodyPr>
          <a:lstStyle/>
          <a:p>
            <a:r>
              <a:rPr lang="cs-CZ" sz="3600" b="1" i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JIHLAVA</a:t>
            </a:r>
            <a:endParaRPr lang="cs-CZ" sz="3600" b="1" i="1" u="sng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-MPR,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královské horní město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-stříbro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památky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: hradby, brána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.Boží,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podzemní chodby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Muzeum Vysočiny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ZOO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-průmysl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textilní, strojírenský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12" descr="450px-Jihlava_brana_M_Bozi_DSCN505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868144" y="332656"/>
            <a:ext cx="2880000" cy="384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Zástupný symbol pro obrázek 14" descr="800px-Jihlavske_katakomby_(3)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11560" y="3573016"/>
            <a:ext cx="4330843" cy="288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Zástupný symbol pro obrázek 16" descr="800px-Zoo_de_Jihlava.jpg"/>
          <p:cNvPicPr>
            <a:picLocks noChangeAspect="1"/>
          </p:cNvPicPr>
          <p:nvPr/>
        </p:nvPicPr>
        <p:blipFill>
          <a:blip r:embed="rId5" cstate="print"/>
          <a:srcRect t="9148" r="6013"/>
          <a:stretch>
            <a:fillRect/>
          </a:stretch>
        </p:blipFill>
        <p:spPr>
          <a:xfrm>
            <a:off x="5580112" y="4293096"/>
            <a:ext cx="3277316" cy="237600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27168" cy="634082"/>
          </a:xfrm>
        </p:spPr>
        <p:txBody>
          <a:bodyPr>
            <a:noAutofit/>
          </a:bodyPr>
          <a:lstStyle/>
          <a:p>
            <a:r>
              <a:rPr lang="cs-CZ" sz="3600" b="1" i="1" u="sng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MĚSTA</a:t>
            </a:r>
            <a:endParaRPr lang="cs-CZ" sz="3600" b="1" i="1" u="sng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Pelhřimov</a:t>
            </a:r>
            <a:endParaRPr lang="cs-CZ" b="1" u="sng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Muzeum rekordů a kuriozit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→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Muzeum Vysočiny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 zámku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-průmysl strojírenský, potravinářský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-Muzeum strašidel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</a:t>
            </a:r>
            <a:r>
              <a:rPr lang="cs-CZ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Žďár nad Sázavou</a:t>
            </a:r>
            <a:endParaRPr lang="cs-CZ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                                   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Muzeum knihy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strojírenský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průmysl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18" descr="Nejvetsi_perova_bund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012160" y="476672"/>
            <a:ext cx="2701688" cy="360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Zástupný symbol pro obrázek 20" descr="800px-Dukovany_Nuclear_Power_Station_2.jpg"/>
          <p:cNvPicPr>
            <a:picLocks noChangeAspect="1"/>
          </p:cNvPicPr>
          <p:nvPr/>
        </p:nvPicPr>
        <p:blipFill>
          <a:blip r:embed="rId5" cstate="print"/>
          <a:srcRect l="5417" r="5417"/>
          <a:stretch>
            <a:fillRect/>
          </a:stretch>
        </p:blipFill>
        <p:spPr>
          <a:xfrm>
            <a:off x="611560" y="3573016"/>
            <a:ext cx="3840000" cy="288000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686800" cy="5721499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3500" b="1" u="sng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Třebíč</a:t>
            </a:r>
            <a:endParaRPr lang="cs-CZ" sz="3500" b="1" u="sng" dirty="0" smtClean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3000" u="sng" dirty="0" smtClean="0">
                <a:latin typeface="Times New Roman" pitchFamily="18" charset="0"/>
                <a:cs typeface="Times New Roman" pitchFamily="18" charset="0"/>
              </a:rPr>
              <a:t>UNESCO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-židovská čtvrť a</a:t>
            </a: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 bazilika sv. Prokopa →</a:t>
            </a: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3000" u="sng" dirty="0" smtClean="0">
                <a:latin typeface="Times New Roman" pitchFamily="18" charset="0"/>
                <a:cs typeface="Times New Roman" pitchFamily="18" charset="0"/>
              </a:rPr>
              <a:t>Západomoravské muzeum</a:t>
            </a: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-Muzeum Vysočiny na </a:t>
            </a: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     zámku</a:t>
            </a: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-strojírenský průmysl                                             </a:t>
            </a:r>
          </a:p>
          <a:p>
            <a:pPr>
              <a:buNone/>
            </a:pPr>
            <a:r>
              <a:rPr lang="cs-CZ" sz="3000" b="1" u="sng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</a:t>
            </a:r>
          </a:p>
          <a:p>
            <a:pPr>
              <a:buNone/>
            </a:pPr>
            <a:r>
              <a:rPr lang="cs-CZ" sz="3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  <a:r>
              <a:rPr lang="cs-CZ" sz="35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Telč</a:t>
            </a:r>
            <a:endParaRPr lang="cs-CZ" sz="35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-</a:t>
            </a:r>
            <a:r>
              <a:rPr lang="cs-CZ" sz="3000" u="sng" dirty="0" smtClean="0">
                <a:latin typeface="Times New Roman" pitchFamily="18" charset="0"/>
                <a:cs typeface="Times New Roman" pitchFamily="18" charset="0"/>
              </a:rPr>
              <a:t>UNESCO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-historické centrum</a:t>
            </a: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se zámkem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</a:t>
            </a:r>
          </a:p>
          <a:p>
            <a:pPr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22" descr="688px-Trebic_podklasteri_bazilika_velka_apsida.jpg"/>
          <p:cNvPicPr>
            <a:picLocks noChangeAspect="1"/>
          </p:cNvPicPr>
          <p:nvPr/>
        </p:nvPicPr>
        <p:blipFill>
          <a:blip r:embed="rId4" cstate="print"/>
          <a:srcRect t="6928" b="6928"/>
          <a:stretch>
            <a:fillRect/>
          </a:stretch>
        </p:blipFill>
        <p:spPr>
          <a:xfrm>
            <a:off x="4716016" y="548680"/>
            <a:ext cx="3840000" cy="2880000"/>
          </a:xfrm>
          <a:prstGeom prst="rect">
            <a:avLst/>
          </a:prstGeom>
        </p:spPr>
      </p:pic>
      <p:pic>
        <p:nvPicPr>
          <p:cNvPr id="5" name="Zástupný symbol pro obrázek 24" descr="800px-Dukovany_Nuclear_Power_Station_2.jpg"/>
          <p:cNvPicPr>
            <a:picLocks noChangeAspect="1"/>
          </p:cNvPicPr>
          <p:nvPr/>
        </p:nvPicPr>
        <p:blipFill>
          <a:blip r:embed="rId5" cstate="print"/>
          <a:srcRect l="5750" r="5750"/>
          <a:stretch>
            <a:fillRect/>
          </a:stretch>
        </p:blipFill>
        <p:spPr>
          <a:xfrm>
            <a:off x="467544" y="3573016"/>
            <a:ext cx="3840000" cy="288000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3600" b="1" i="1" u="sng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PRŮMYSL A ZEMĚDĚLSTVÍ</a:t>
            </a:r>
            <a:endParaRPr lang="cs-CZ" sz="3600" b="1" i="1" u="sng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6"/>
            <a:ext cx="8229600" cy="554461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průmysl: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-těžba kamene, hlavně žuly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-potravinářský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výroba škrobu a lihu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-strojírenský, textilní, sklářský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-atomová elektrárna Dukovany</a:t>
            </a:r>
          </a:p>
          <a:p>
            <a:pPr>
              <a:buNone/>
            </a:pP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      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•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zemědělství: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-oves, žito, len, brambory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-chov ovcí a skotu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800px-Dukovany_Nuclear_Power_Station_2.jpg"/>
          <p:cNvPicPr>
            <a:picLocks noChangeAspect="1"/>
          </p:cNvPicPr>
          <p:nvPr/>
        </p:nvPicPr>
        <p:blipFill>
          <a:blip r:embed="rId2" cstate="print"/>
          <a:srcRect l="5583" r="5583"/>
          <a:stretch>
            <a:fillRect/>
          </a:stretch>
        </p:blipFill>
        <p:spPr>
          <a:xfrm>
            <a:off x="5148064" y="1196752"/>
            <a:ext cx="3744000" cy="2808000"/>
          </a:xfrm>
          <a:prstGeom prst="rect">
            <a:avLst/>
          </a:prstGeom>
        </p:spPr>
      </p:pic>
      <p:pic>
        <p:nvPicPr>
          <p:cNvPr id="5" name="Zástupný symbol pro obrázek 26" descr="800px-Pole_brambor_07-2011.jpg"/>
          <p:cNvPicPr>
            <a:picLocks noChangeAspect="1"/>
          </p:cNvPicPr>
          <p:nvPr/>
        </p:nvPicPr>
        <p:blipFill>
          <a:blip r:embed="rId3" cstate="print"/>
          <a:srcRect l="83" t="18442" r="83"/>
          <a:stretch>
            <a:fillRect/>
          </a:stretch>
        </p:blipFill>
        <p:spPr>
          <a:xfrm>
            <a:off x="539552" y="4221088"/>
            <a:ext cx="3840000" cy="234888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075240" cy="634082"/>
          </a:xfrm>
        </p:spPr>
        <p:txBody>
          <a:bodyPr>
            <a:noAutofit/>
          </a:bodyPr>
          <a:lstStyle/>
          <a:p>
            <a:r>
              <a:rPr lang="cs-CZ" sz="3600" b="1" i="1" u="sng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ZAJÍMAVOSTI</a:t>
            </a:r>
            <a:endParaRPr lang="cs-CZ" sz="3600" b="1" i="1" u="sng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08720"/>
            <a:ext cx="8229600" cy="528945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Žďár nad Sázavou-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  Zelená Hora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památka UNESCO</a:t>
            </a:r>
            <a:r>
              <a:rPr lang="cs-CZ" sz="28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endParaRPr lang="cs-CZ" sz="2800" b="1" dirty="0" smtClean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Jaroměřice nad </a:t>
            </a:r>
            <a:r>
              <a:rPr lang="cs-CZ" sz="2800" b="1" dirty="0" err="1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Rokytnou</a:t>
            </a:r>
            <a:r>
              <a:rPr lang="cs-CZ" sz="28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      Lipnice nad Sázavou</a:t>
            </a:r>
            <a:endParaRPr lang="cs-CZ" sz="2800" b="1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28" descr="800px-Dukovany_Nuclear_Power_Station_2.jpg"/>
          <p:cNvPicPr>
            <a:picLocks noChangeAspect="1"/>
          </p:cNvPicPr>
          <p:nvPr/>
        </p:nvPicPr>
        <p:blipFill>
          <a:blip r:embed="rId2" cstate="print"/>
          <a:srcRect l="5417" r="5417" b="9323"/>
          <a:stretch>
            <a:fillRect/>
          </a:stretch>
        </p:blipFill>
        <p:spPr>
          <a:xfrm>
            <a:off x="4716016" y="908720"/>
            <a:ext cx="3600000" cy="2448272"/>
          </a:xfrm>
          <a:prstGeom prst="rect">
            <a:avLst/>
          </a:prstGeom>
        </p:spPr>
      </p:pic>
      <p:pic>
        <p:nvPicPr>
          <p:cNvPr id="5" name="Zástupný symbol pro obrázek 30" descr="769px-Jaromerice_sv_marketa.jpg"/>
          <p:cNvPicPr>
            <a:picLocks noChangeAspect="1"/>
          </p:cNvPicPr>
          <p:nvPr/>
        </p:nvPicPr>
        <p:blipFill>
          <a:blip r:embed="rId3" cstate="print"/>
          <a:srcRect t="1937" b="1937"/>
          <a:stretch>
            <a:fillRect/>
          </a:stretch>
        </p:blipFill>
        <p:spPr>
          <a:xfrm>
            <a:off x="683568" y="3933056"/>
            <a:ext cx="3600000" cy="2700000"/>
          </a:xfrm>
          <a:prstGeom prst="rect">
            <a:avLst/>
          </a:prstGeom>
        </p:spPr>
      </p:pic>
      <p:pic>
        <p:nvPicPr>
          <p:cNvPr id="6" name="Zástupný symbol pro obrázek 32" descr="800px-DalesicePowerStation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>
          <a:xfrm>
            <a:off x="4716016" y="3933056"/>
            <a:ext cx="3600000" cy="270000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88640"/>
            <a:ext cx="8640960" cy="593752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   Pernštejn                              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						        Kámen</a:t>
            </a:r>
          </a:p>
          <a:p>
            <a:pPr>
              <a:buNone/>
            </a:pPr>
            <a:endParaRPr lang="cs-CZ" sz="2800" b="1" dirty="0" smtClean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Pelhřimov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Muzeum strašidel</a:t>
            </a:r>
          </a:p>
          <a:p>
            <a:pPr>
              <a:buNone/>
            </a:pPr>
            <a:endParaRPr lang="cs-CZ" sz="2800" b="1" dirty="0" smtClean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b="1" dirty="0" smtClean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b="1" dirty="0" smtClean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b="1" dirty="0" smtClean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b="1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34" descr="800px-Dukovany_Nuclear_Power_Station_2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395536" y="836712"/>
            <a:ext cx="3600000" cy="2700000"/>
          </a:xfrm>
          <a:prstGeom prst="rect">
            <a:avLst/>
          </a:prstGeom>
        </p:spPr>
      </p:pic>
      <p:pic>
        <p:nvPicPr>
          <p:cNvPr id="5" name="Zástupný symbol pro obrázek 36" descr="KMEN_(~1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5004048" y="1340768"/>
            <a:ext cx="3528392" cy="2646294"/>
          </a:xfrm>
          <a:prstGeom prst="rect">
            <a:avLst/>
          </a:prstGeom>
        </p:spPr>
      </p:pic>
      <p:pic>
        <p:nvPicPr>
          <p:cNvPr id="6" name="Zástupný symbol pro obrázek 38" descr="MUZEUM~1.JPG"/>
          <p:cNvPicPr>
            <a:picLocks noChangeAspect="1"/>
          </p:cNvPicPr>
          <p:nvPr/>
        </p:nvPicPr>
        <p:blipFill>
          <a:blip r:embed="rId4" cstate="print"/>
          <a:srcRect l="5326" r="5326"/>
          <a:stretch>
            <a:fillRect/>
          </a:stretch>
        </p:blipFill>
        <p:spPr>
          <a:xfrm>
            <a:off x="395536" y="3789040"/>
            <a:ext cx="3600000" cy="270000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80728"/>
            <a:ext cx="8229600" cy="554461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RARELIBRA.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 [online]. [cit. 15.5.2012].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&lt;http://commons.wikimedia.org/wiki/File:Vysocina_districts.png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SKÁLA,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Ben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 [online]. [cit. 15.5.2012]. Dostupný na WWW: 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&lt;http://commons.wikimedia.org/wiki/File:Javo%C5%99ice_v_zim%C4%9B_2010b.jpg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PRAZAK.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 [online]. [cit. 15.5.2012].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&lt;http://commons.wikimedia.org/wiki/File:Dev%C4%9Bt_skal1.jpg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JKLAMO.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 [online]. [cit. 15.5.2012].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&lt;http://commons.wikimedia.org/wiki/File:DalesicePowerStation.jpg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KADLEC, Jaroslav.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 [online]. [cit. 15.5.2012].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&lt;http://commons.wikimedia.org/wiki/File:P%C5%99ehradn%C3%AD_jezero_V%C3%ADr_st%C5%99ed.jpg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SOKOLJAN.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 [online]. [cit. 15.5.2012].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&lt;http://commons.wikimedia.org/wiki/File:Jihlava_brana_M_Bozi_DSCN5054.JPG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JANINA.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 [online]. [cit. 15.5.2012].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&lt;http://commons.wikimedia.org/wiki/File:Jihlavske_katakomby_(3).jpg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ALIMAN5040.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 [online]. [cit. 15.5.2012].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&lt;http://commons.wikimedia.org/wiki/File:Zoo_de_Jihlava.jpg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AGENTURADOBRÝDEN.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 [online]. [cit. 15.5.2012].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&lt;http://commons.wikimedia.org/wiki/File:Nejvetsi_perova_bunda.JPG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FOJSINEK.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 [online]. [cit. 15.5.2012].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&lt;http://commons.wikimedia.org/wiki/File:%C5%BD%C4%8F%C3%A1r_nad_S%C3%A1zavou_-_19.jpg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NOSTRIFIKATOR.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 [online]. [cit. 15.5.2012].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&lt;http://commons.wikimedia.org/wiki/File:Trebic_podklasteri_bazilika_velka_apsida.jpg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13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4"/>
              </a:rPr>
              <a:t>SKÁLA,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4"/>
              </a:rPr>
              <a:t>Ben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4"/>
              </a:rPr>
              <a:t>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4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4"/>
              </a:rPr>
              <a:t> [online]. [cit. 15.5.2012.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4"/>
              </a:rPr>
              <a:t>&lt;http://commons.wikimedia.org/wiki/File:Tel%C4%8D-z%C3%A1meck%C3%A1-zahrada2011.jpg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13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NOSTRIFIKATOR.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 [online]. [cit. 15.5.2012].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&lt;http://commons.wikimedia.org/wiki/File:Dukovany_Nuclear_Power_Station_2.jpg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KUBÍK, Jan.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 [online]. [cit. 15.5.2012].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&lt;http://commons.wikimedia.org/wiki/File:Pole_brambor_07-2011.JPG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FOJSINEK.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 [online]. [cit. 15.5.2012].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&lt;http://commons.wikimedia.org/wiki/File:%C5%BD%C4%8F%C3%A1r_nad_S%C3%A1zavou_-_29.jpg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NOSTRIFIKATOR.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 [online]. [cit. 15.5.2012].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&lt;http://commons.wikimedia.org/wiki/File:Jaromerice_sv_marketa.jpg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DEZIDOR.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 [online]. [cit. 15.5.2012].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&lt;http://commons.wikimedia.org/wiki/File:Hrad_Lipnice_nad_S%C3%A1zavou_(41).jpg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AKIL.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 [online]. [cit. 15.5.2012].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&lt;http://commons.wikimedia.org/wiki/File:Hrad_Pern%C5%A1tejn.jpg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ESPERANTO,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klubo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 Písek.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 [online]. [cit. 15.5.2012].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&lt;http://commons.wikimedia.org/wiki/File:K%C3%A1men_(Pelh%C5%99imov)1.jpg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TIC PE.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 [online]. [cit. 15.5.2012].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&lt;http://commons.wikimedia.org/wiki/File:Muzeum_stra%C5%A1idel.JPG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AUGUSTA, Pavel; HONZÁK, František.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Naše vlast.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2.vyd. Praha: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Slovart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, 2003. ISBN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80-7209-440-8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. s. 8 – 33.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ŠTECOVÁ, Věra.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Zeměpis Česká republika.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1.vyd. Olomouc: Media DIDA, 2007. ISBN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80-87055-06-3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. s. 54 – 56.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CHALUPA, Petr; ŠTIKOVÁ, Věra.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Vlastivěda 5-Česká republika jako součást Evropy.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1.vyd. Brno: Nová škola, 2004.</a:t>
            </a:r>
          </a:p>
          <a:p>
            <a:pPr>
              <a:buNone/>
            </a:pPr>
            <a:r>
              <a:rPr lang="cs-CZ" sz="1200" smtClean="0">
                <a:latin typeface="Times New Roman" pitchFamily="18" charset="0"/>
                <a:cs typeface="Times New Roman" pitchFamily="18" charset="0"/>
              </a:rPr>
              <a:t>ISBN </a:t>
            </a:r>
            <a:r>
              <a:rPr lang="cs-CZ" sz="1200" smtClean="0">
                <a:latin typeface="Times New Roman" pitchFamily="18" charset="0"/>
                <a:cs typeface="Times New Roman" pitchFamily="18" charset="0"/>
              </a:rPr>
              <a:t>80-7289-059-X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. s. 24 – 25.</a:t>
            </a: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437</TotalTime>
  <Words>873</Words>
  <Application>Microsoft Office PowerPoint</Application>
  <PresentationFormat>Předvádění na obrazovce (4:3)</PresentationFormat>
  <Paragraphs>165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KRAJ VYSOČINA</vt:lpstr>
      <vt:lpstr>Snímek 3</vt:lpstr>
      <vt:lpstr>POVRCH</vt:lpstr>
      <vt:lpstr>VODSTVO</vt:lpstr>
      <vt:lpstr>JIHLAVA</vt:lpstr>
      <vt:lpstr>MĚSTA</vt:lpstr>
      <vt:lpstr>Snímek 8</vt:lpstr>
      <vt:lpstr>PRŮMYSL A ZEMĚDĚLSTVÍ</vt:lpstr>
      <vt:lpstr>ZAJÍMAVOSTI</vt:lpstr>
      <vt:lpstr>Snímek 11</vt:lpstr>
      <vt:lpstr>Použité zdroje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KRAJ VYSOČINA</dc:title>
  <dc:creator>Marta</dc:creator>
  <cp:lastModifiedBy>Marta</cp:lastModifiedBy>
  <cp:revision>56</cp:revision>
  <dcterms:created xsi:type="dcterms:W3CDTF">2012-01-31T15:58:21Z</dcterms:created>
  <dcterms:modified xsi:type="dcterms:W3CDTF">2012-07-19T21:56:54Z</dcterms:modified>
</cp:coreProperties>
</file>