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60" r:id="rId4"/>
    <p:sldId id="262" r:id="rId5"/>
    <p:sldId id="264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5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A9A88A-98EF-4593-AE29-9BB6251D6EE6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818858-D509-42BE-91CD-3262F4732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493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013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86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869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898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834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208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407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051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279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315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400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3C3E1-2491-409E-A646-98D94CC4449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8963E-9794-43C7-8086-F4CAC32FF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59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32042" y="179990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VY_32_INOVACE_2M3-2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5998" y="4320000"/>
            <a:ext cx="7740002" cy="253799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13.6.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2012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II.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Písemné odčítání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Materiál je určen pro vyvození a procvičení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písemného odčítání do 100 bez přechodu a s přechodem desítky. Strany 3, 5, 7 slouží k ověření správnosti výsledků z předchozích stránek.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Hana Konečná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3425962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písemné </a:t>
            </a:r>
            <a:r>
              <a:rPr lang="cs-CZ" dirty="0" smtClean="0"/>
              <a:t>odčítání</a:t>
            </a:r>
            <a:r>
              <a:rPr lang="cs-CZ" dirty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46		77		 94		58</a:t>
            </a:r>
          </a:p>
          <a:p>
            <a:pPr marL="0" indent="0">
              <a:buNone/>
            </a:pPr>
            <a:r>
              <a:rPr lang="cs-CZ" dirty="0" smtClean="0"/>
              <a:t>         -</a:t>
            </a:r>
            <a:r>
              <a:rPr lang="cs-CZ" u="sng" dirty="0" smtClean="0"/>
              <a:t>22</a:t>
            </a:r>
            <a:r>
              <a:rPr lang="cs-CZ" dirty="0" smtClean="0"/>
              <a:t>              -</a:t>
            </a:r>
            <a:r>
              <a:rPr lang="cs-CZ" u="sng" dirty="0" smtClean="0"/>
              <a:t>61</a:t>
            </a:r>
            <a:r>
              <a:rPr lang="cs-CZ" dirty="0" smtClean="0"/>
              <a:t>		-</a:t>
            </a:r>
            <a:r>
              <a:rPr lang="cs-CZ" u="sng" dirty="0" smtClean="0"/>
              <a:t>34</a:t>
            </a:r>
            <a:r>
              <a:rPr lang="cs-CZ" dirty="0" smtClean="0"/>
              <a:t>	         </a:t>
            </a:r>
            <a:r>
              <a:rPr lang="cs-CZ" u="sng" dirty="0" smtClean="0"/>
              <a:t>-  5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09421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odčítání?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46		77		94		58</a:t>
            </a:r>
          </a:p>
          <a:p>
            <a:pPr marL="0" indent="0">
              <a:buNone/>
            </a:pPr>
            <a:r>
              <a:rPr lang="cs-CZ" dirty="0" smtClean="0"/>
              <a:t>         -</a:t>
            </a:r>
            <a:r>
              <a:rPr lang="cs-CZ" u="sng" dirty="0" smtClean="0"/>
              <a:t>22</a:t>
            </a:r>
            <a:r>
              <a:rPr lang="cs-CZ" dirty="0" smtClean="0"/>
              <a:t>              -</a:t>
            </a:r>
            <a:r>
              <a:rPr lang="cs-CZ" u="sng" dirty="0" smtClean="0"/>
              <a:t>61</a:t>
            </a:r>
            <a:r>
              <a:rPr lang="cs-CZ" dirty="0" smtClean="0"/>
              <a:t>	        - </a:t>
            </a:r>
            <a:r>
              <a:rPr lang="cs-CZ" u="sng" dirty="0" smtClean="0"/>
              <a:t>34</a:t>
            </a:r>
            <a:r>
              <a:rPr lang="cs-CZ" dirty="0" smtClean="0"/>
              <a:t>	         </a:t>
            </a:r>
            <a:r>
              <a:rPr lang="cs-CZ" u="sng" dirty="0" smtClean="0"/>
              <a:t>-  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24		16		60		53</a:t>
            </a:r>
            <a:endParaRPr lang="cs-CZ" dirty="0"/>
          </a:p>
        </p:txBody>
      </p:sp>
      <p:pic>
        <p:nvPicPr>
          <p:cNvPr id="3074" name="Picture 2" descr="C:\Users\Hana\AppData\Local\Microsoft\Windows\Temporary Internet Files\Content.IE5\B57R3L9X\MC9003571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892" y="4293096"/>
            <a:ext cx="1718158" cy="189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738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vypočítat tyto příklady?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48		74		90		51</a:t>
            </a:r>
          </a:p>
          <a:p>
            <a:pPr marL="0" indent="0">
              <a:buNone/>
            </a:pPr>
            <a:r>
              <a:rPr lang="cs-CZ" dirty="0" smtClean="0"/>
              <a:t>         -</a:t>
            </a:r>
            <a:r>
              <a:rPr lang="cs-CZ" u="sng" dirty="0" smtClean="0"/>
              <a:t>29</a:t>
            </a:r>
            <a:r>
              <a:rPr lang="cs-CZ" dirty="0" smtClean="0"/>
              <a:t>              -</a:t>
            </a:r>
            <a:r>
              <a:rPr lang="cs-CZ" u="sng" dirty="0" smtClean="0"/>
              <a:t>67</a:t>
            </a:r>
            <a:r>
              <a:rPr lang="cs-CZ" dirty="0" smtClean="0"/>
              <a:t>	         -</a:t>
            </a:r>
            <a:r>
              <a:rPr lang="cs-CZ" u="sng" dirty="0" smtClean="0"/>
              <a:t>34</a:t>
            </a:r>
            <a:r>
              <a:rPr lang="cs-CZ" dirty="0" smtClean="0"/>
              <a:t>	         </a:t>
            </a:r>
            <a:r>
              <a:rPr lang="cs-CZ" u="sng" dirty="0" smtClean="0"/>
              <a:t>-  8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00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vypočítat tyto příklady?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48		74		90		51</a:t>
            </a:r>
          </a:p>
          <a:p>
            <a:pPr marL="0" indent="0">
              <a:buNone/>
            </a:pPr>
            <a:r>
              <a:rPr lang="cs-CZ" dirty="0" smtClean="0"/>
              <a:t>         -</a:t>
            </a:r>
            <a:r>
              <a:rPr lang="cs-CZ" u="sng" dirty="0" smtClean="0"/>
              <a:t>29</a:t>
            </a:r>
            <a:r>
              <a:rPr lang="cs-CZ" dirty="0" smtClean="0"/>
              <a:t>              -</a:t>
            </a:r>
            <a:r>
              <a:rPr lang="cs-CZ" u="sng" dirty="0" smtClean="0"/>
              <a:t>67</a:t>
            </a:r>
            <a:r>
              <a:rPr lang="cs-CZ" dirty="0" smtClean="0"/>
              <a:t>	         -</a:t>
            </a:r>
            <a:r>
              <a:rPr lang="cs-CZ" u="sng" dirty="0" smtClean="0"/>
              <a:t>34</a:t>
            </a:r>
            <a:r>
              <a:rPr lang="cs-CZ" dirty="0" smtClean="0"/>
              <a:t>	         </a:t>
            </a:r>
            <a:r>
              <a:rPr lang="cs-CZ" u="sng" dirty="0" smtClean="0"/>
              <a:t>-  8</a:t>
            </a:r>
          </a:p>
          <a:p>
            <a:pPr marL="0" indent="0">
              <a:buNone/>
            </a:pPr>
            <a:r>
              <a:rPr lang="cs-CZ" dirty="0" smtClean="0"/>
              <a:t>          19		   7		56		43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To už zvládnu levou zadní!!!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Hana\AppData\Local\Microsoft\Windows\Temporary Internet Files\Content.IE5\B57R3L9X\MC900304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22166"/>
            <a:ext cx="1720901" cy="1857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8208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sám do sešitu: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Pozor na správný zápis pod sebe!!!</a:t>
            </a:r>
          </a:p>
          <a:p>
            <a:pPr marL="0" indent="0">
              <a:buNone/>
            </a:pPr>
            <a:r>
              <a:rPr lang="cs-CZ" dirty="0" smtClean="0"/>
              <a:t>92</a:t>
            </a:r>
            <a:r>
              <a:rPr lang="cs-CZ" dirty="0" smtClean="0"/>
              <a:t> - 45 </a:t>
            </a:r>
            <a:r>
              <a:rPr lang="cs-CZ" dirty="0" smtClean="0"/>
              <a:t>=</a:t>
            </a:r>
          </a:p>
          <a:p>
            <a:pPr marL="0" indent="0">
              <a:buNone/>
            </a:pPr>
            <a:r>
              <a:rPr lang="cs-CZ" dirty="0" smtClean="0"/>
              <a:t>99</a:t>
            </a:r>
            <a:r>
              <a:rPr lang="cs-CZ" dirty="0" smtClean="0"/>
              <a:t> </a:t>
            </a: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 smtClean="0"/>
              <a:t>68</a:t>
            </a:r>
            <a:r>
              <a:rPr lang="cs-CZ" dirty="0" smtClean="0"/>
              <a:t> </a:t>
            </a:r>
            <a:r>
              <a:rPr lang="cs-CZ" dirty="0" smtClean="0"/>
              <a:t>=</a:t>
            </a:r>
          </a:p>
          <a:p>
            <a:pPr marL="0" indent="0">
              <a:buNone/>
            </a:pPr>
            <a:r>
              <a:rPr lang="cs-CZ" dirty="0" smtClean="0"/>
              <a:t>71</a:t>
            </a:r>
            <a:r>
              <a:rPr lang="cs-CZ" dirty="0" smtClean="0"/>
              <a:t> </a:t>
            </a: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 smtClean="0"/>
              <a:t>15</a:t>
            </a:r>
            <a:r>
              <a:rPr lang="cs-CZ" dirty="0" smtClean="0"/>
              <a:t> </a:t>
            </a:r>
            <a:r>
              <a:rPr lang="cs-CZ" dirty="0" smtClean="0"/>
              <a:t>=</a:t>
            </a:r>
          </a:p>
          <a:p>
            <a:pPr marL="0" indent="0">
              <a:buNone/>
            </a:pPr>
            <a:r>
              <a:rPr lang="cs-CZ" dirty="0" smtClean="0"/>
              <a:t>67</a:t>
            </a:r>
            <a:r>
              <a:rPr lang="cs-CZ" dirty="0" smtClean="0"/>
              <a:t> - 9 </a:t>
            </a:r>
            <a:r>
              <a:rPr lang="cs-CZ" dirty="0" smtClean="0"/>
              <a:t>=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5792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Podařilo se?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0050" lvl="1" indent="0">
              <a:buNone/>
            </a:pPr>
            <a:r>
              <a:rPr lang="cs-CZ" dirty="0" smtClean="0"/>
              <a:t>	</a:t>
            </a:r>
            <a:r>
              <a:rPr lang="cs-CZ" dirty="0" smtClean="0"/>
              <a:t>92</a:t>
            </a:r>
            <a:r>
              <a:rPr lang="cs-CZ" dirty="0" smtClean="0"/>
              <a:t>		</a:t>
            </a:r>
            <a:r>
              <a:rPr lang="cs-CZ" dirty="0" smtClean="0"/>
              <a:t>99</a:t>
            </a:r>
            <a:r>
              <a:rPr lang="cs-CZ" dirty="0" smtClean="0"/>
              <a:t>		</a:t>
            </a:r>
            <a:r>
              <a:rPr lang="cs-CZ" dirty="0" smtClean="0"/>
              <a:t>71</a:t>
            </a:r>
            <a:r>
              <a:rPr lang="cs-CZ" dirty="0" smtClean="0"/>
              <a:t>		</a:t>
            </a:r>
            <a:r>
              <a:rPr lang="cs-CZ" dirty="0" smtClean="0"/>
              <a:t>67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- </a:t>
            </a:r>
            <a:r>
              <a:rPr lang="cs-CZ" u="sng" dirty="0" smtClean="0"/>
              <a:t>45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 - </a:t>
            </a:r>
            <a:r>
              <a:rPr lang="cs-CZ" u="sng" dirty="0" smtClean="0"/>
              <a:t>68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 - </a:t>
            </a:r>
            <a:r>
              <a:rPr lang="cs-CZ" u="sng" dirty="0" smtClean="0"/>
              <a:t>15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 - </a:t>
            </a:r>
            <a:r>
              <a:rPr lang="cs-CZ" u="sng" dirty="0" smtClean="0"/>
              <a:t> 9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/>
              <a:t>47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/>
              <a:t> </a:t>
            </a:r>
            <a:r>
              <a:rPr lang="cs-CZ" dirty="0" smtClean="0"/>
              <a:t> 31</a:t>
            </a:r>
            <a:r>
              <a:rPr lang="cs-CZ" dirty="0" smtClean="0"/>
              <a:t>		</a:t>
            </a:r>
            <a:r>
              <a:rPr lang="cs-CZ" dirty="0" smtClean="0"/>
              <a:t>56</a:t>
            </a:r>
            <a:r>
              <a:rPr lang="cs-CZ" dirty="0" smtClean="0"/>
              <a:t>		</a:t>
            </a:r>
            <a:r>
              <a:rPr lang="cs-CZ" dirty="0" smtClean="0"/>
              <a:t>58</a:t>
            </a:r>
            <a:endParaRPr lang="cs-CZ" dirty="0" smtClean="0"/>
          </a:p>
          <a:p>
            <a:pPr marL="2228850" lvl="5" indent="0">
              <a:buNone/>
            </a:pPr>
            <a:endParaRPr lang="cs-CZ" dirty="0" smtClean="0"/>
          </a:p>
        </p:txBody>
      </p:sp>
      <p:pic>
        <p:nvPicPr>
          <p:cNvPr id="5122" name="Picture 2" descr="C:\Users\Hana\AppData\Local\Microsoft\Windows\Temporary Internet Files\Content.IE5\80FO94J4\MC900350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19257"/>
            <a:ext cx="168243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587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 noGrp="1"/>
          </p:cNvSpPr>
          <p:nvPr>
            <p:ph type="title" idx="4294967295"/>
          </p:nvPr>
        </p:nvSpPr>
        <p:spPr>
          <a:xfrm>
            <a:off x="457200" y="274676"/>
            <a:ext cx="8229243" cy="1478164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>Použitý </a:t>
            </a:r>
            <a:r>
              <a:rPr lang="cs-CZ" dirty="0" smtClean="0"/>
              <a:t>materiál: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3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0" lvl="0" indent="0">
              <a:spcBef>
                <a:spcPts val="640"/>
              </a:spcBef>
              <a:buNone/>
            </a:pPr>
            <a:r>
              <a:rPr lang="cs-CZ" dirty="0">
                <a:latin typeface="Calibri" pitchFamily="18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4158323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130</Words>
  <Application>Microsoft Office PowerPoint</Application>
  <PresentationFormat>Předvádění na obrazovce (4:3)</PresentationFormat>
  <Paragraphs>43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</vt:lpstr>
      <vt:lpstr>Zopakuj si písemné odčítání:</vt:lpstr>
      <vt:lpstr>A co odčítání?</vt:lpstr>
      <vt:lpstr>Jak vypočítat tyto příklady?</vt:lpstr>
      <vt:lpstr>Jak vypočítat tyto příklady?</vt:lpstr>
      <vt:lpstr>Zkus sám do sešitu:</vt:lpstr>
      <vt:lpstr>Podařilo se?</vt:lpstr>
      <vt:lpstr>Použitý materiál: 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dc:creator>Hana</dc:creator>
  <cp:lastModifiedBy>Hana</cp:lastModifiedBy>
  <cp:revision>2</cp:revision>
  <dcterms:created xsi:type="dcterms:W3CDTF">2012-08-05T17:29:45Z</dcterms:created>
  <dcterms:modified xsi:type="dcterms:W3CDTF">2012-08-05T17:44:41Z</dcterms:modified>
</cp:coreProperties>
</file>