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FF00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981018-1D4B-4C81-B27B-1E95FDED7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026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C9C4ED-4FEE-4BCF-AABD-E94D15FA4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449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0DFC0B-7502-4CE4-9A6E-31E457EA74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552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B45B23-9DE6-4F8E-8CB6-B4D7766B1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36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2EE660-A65C-4E1F-9DC8-14265F5A6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61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7BF6-9451-40E4-88DA-642AE62B0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154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8713F0-03A1-4F9E-8735-9BD0592E16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906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CAB6B-0398-44CB-99BA-BC8C400E7D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39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0F83F-9923-4BF2-B305-71C468CA9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526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E6C429-6749-49FD-BB86-823D1CA00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681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421EF2-D883-4361-927B-36000A45F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1023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E00603-757E-4BDB-A23B-96EA1EFBA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5505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58F2E-742F-4417-961B-5E6FA540F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648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9E4C73D-07A8-42E6-8592-2D6DA6457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VY_32_INOVACE_44C_Síla a její měření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rgbClr val="0070C0"/>
                </a:solidFill>
              </a:rPr>
              <a:t>Sílu měříme siloměrem.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9138"/>
            <a:ext cx="7486650" cy="410686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Pravidla pro správné použití siloměru: </a:t>
            </a:r>
          </a:p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Zvolíme vhodný siloměr –  siloměr </a:t>
            </a:r>
            <a:r>
              <a:rPr lang="cs-CZ" smtClean="0">
                <a:solidFill>
                  <a:srgbClr val="FF0000"/>
                </a:solidFill>
              </a:rPr>
              <a:t>nesmíme přetížit</a:t>
            </a:r>
          </a:p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Musíme znát rozsah siloměru a nejmenší dílek na stupnici</a:t>
            </a:r>
          </a:p>
          <a:p>
            <a:pPr eaLnBrk="1" hangingPunct="1"/>
            <a:r>
              <a:rPr lang="cs-CZ" smtClean="0">
                <a:solidFill>
                  <a:srgbClr val="0070C0"/>
                </a:solidFill>
              </a:rPr>
              <a:t>Siloměr musí být před použitím vynulovaný</a:t>
            </a:r>
          </a:p>
          <a:p>
            <a:pPr eaLnBrk="1" hangingPunct="1">
              <a:buFontTx/>
              <a:buNone/>
            </a:pPr>
            <a:endParaRPr lang="cs-CZ" smtClean="0">
              <a:solidFill>
                <a:srgbClr val="0070C0"/>
              </a:solidFill>
            </a:endParaRPr>
          </a:p>
        </p:txBody>
      </p:sp>
      <p:sp>
        <p:nvSpPr>
          <p:cNvPr id="3076" name="Zástupný symbol pro klipart 4"/>
          <p:cNvSpPr>
            <a:spLocks noGrp="1" noTextEdit="1"/>
          </p:cNvSpPr>
          <p:nvPr>
            <p:ph type="clipArt" sz="half" idx="2"/>
          </p:nvPr>
        </p:nvSpPr>
        <p:spPr>
          <a:xfrm>
            <a:off x="9467850" y="1557338"/>
            <a:ext cx="1150938" cy="4106862"/>
          </a:xfrm>
        </p:spPr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  <p:bldP spid="9219" grpId="0" build="p" autoUpdateAnimBg="0"/>
    </p:bld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45</Words>
  <Application>Microsoft Office PowerPoint</Application>
  <PresentationFormat>Předvádění na obrazovce (4:3)</PresentationFormat>
  <Paragraphs>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Default Design</vt:lpstr>
      <vt:lpstr>VY_32_INOVACE_44C_Síla a její měření</vt:lpstr>
      <vt:lpstr>Sílu měříme siloměrem.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31</cp:revision>
  <dcterms:created xsi:type="dcterms:W3CDTF">2003-11-19T14:30:33Z</dcterms:created>
  <dcterms:modified xsi:type="dcterms:W3CDTF">2011-05-03T21:50:13Z</dcterms:modified>
</cp:coreProperties>
</file>