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9" r:id="rId2"/>
    <p:sldId id="256" r:id="rId3"/>
    <p:sldId id="257" r:id="rId4"/>
    <p:sldId id="260" r:id="rId5"/>
    <p:sldId id="262" r:id="rId6"/>
    <p:sldId id="263" r:id="rId7"/>
    <p:sldId id="264" r:id="rId8"/>
    <p:sldId id="265" r:id="rId9"/>
    <p:sldId id="266" r:id="rId10"/>
    <p:sldId id="268" r:id="rId11"/>
    <p:sldId id="269" r:id="rId12"/>
    <p:sldId id="270" r:id="rId13"/>
    <p:sldId id="271" r:id="rId14"/>
    <p:sldId id="272" r:id="rId15"/>
    <p:sldId id="258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1" d="100"/>
          <a:sy n="61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9B969E8-E18A-48DC-96DF-E62AFFEC3A6C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C93ABA0-7940-4BC3-A129-83499E7F1FBF}" type="parTrans" cxnId="{6C33D988-7D77-414D-99FE-8F2219387384}">
      <dgm:prSet/>
      <dgm:spPr/>
      <dgm:t>
        <a:bodyPr/>
        <a:lstStyle/>
        <a:p>
          <a:endParaRPr lang="cs-CZ"/>
        </a:p>
      </dgm:t>
    </dgm:pt>
    <dgm:pt modelId="{819E8B5C-60F4-4D8C-B2CC-F57C132ADA78}" type="sibTrans" cxnId="{6C33D988-7D77-414D-99FE-8F2219387384}">
      <dgm:prSet/>
      <dgm:spPr/>
      <dgm:t>
        <a:bodyPr/>
        <a:lstStyle/>
        <a:p>
          <a:endParaRPr lang="cs-CZ"/>
        </a:p>
      </dgm:t>
    </dgm:pt>
    <dgm:pt modelId="{B62D1A8B-9E73-4384-9620-75D0C5AC3C7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49EC979-BD09-4077-881D-3F1FF0C73D8B}" type="parTrans" cxnId="{4CD24A2B-47B2-4243-BDCE-043AC0C59798}">
      <dgm:prSet/>
      <dgm:spPr/>
      <dgm:t>
        <a:bodyPr/>
        <a:lstStyle/>
        <a:p>
          <a:endParaRPr lang="cs-CZ"/>
        </a:p>
      </dgm:t>
    </dgm:pt>
    <dgm:pt modelId="{F3EC2D2A-D6F7-4BE9-A031-9F62B88AD768}" type="sibTrans" cxnId="{4CD24A2B-47B2-4243-BDCE-043AC0C59798}">
      <dgm:prSet/>
      <dgm:spPr/>
      <dgm:t>
        <a:bodyPr/>
        <a:lstStyle/>
        <a:p>
          <a:endParaRPr lang="cs-CZ"/>
        </a:p>
      </dgm:t>
    </dgm:pt>
    <dgm:pt modelId="{B78E4C71-5DD9-434C-81E5-4EACBA732450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a 5.        DATUM: 17.2.2012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80EA4FED-8FEB-435A-8C26-35690E21D1DC}" type="parTrans" cxnId="{98D01E18-786E-4435-848B-719EB626D532}">
      <dgm:prSet/>
      <dgm:spPr/>
      <dgm:t>
        <a:bodyPr/>
        <a:lstStyle/>
        <a:p>
          <a:endParaRPr lang="cs-CZ"/>
        </a:p>
      </dgm:t>
    </dgm:pt>
    <dgm:pt modelId="{8DD0F1F5-45B4-4469-BE8C-0E163DEF1E3E}" type="sibTrans" cxnId="{98D01E18-786E-4435-848B-719EB626D532}">
      <dgm:prSet/>
      <dgm:spPr/>
      <dgm:t>
        <a:bodyPr/>
        <a:lstStyle/>
        <a:p>
          <a:endParaRPr lang="cs-CZ"/>
        </a:p>
      </dgm:t>
    </dgm:pt>
    <dgm:pt modelId="{C94C4CAD-E768-4B7D-92B0-2369BC3F31D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VY_52_INOVACE_01_č.29_JIHOMORAVSKÝ KRAJ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D3226313-9AA2-4DE2-B760-F5263CA01D19}" type="parTrans" cxnId="{FC443506-0257-4BCE-A938-C11D152AE97C}">
      <dgm:prSet/>
      <dgm:spPr/>
      <dgm:t>
        <a:bodyPr/>
        <a:lstStyle/>
        <a:p>
          <a:endParaRPr lang="cs-CZ"/>
        </a:p>
      </dgm:t>
    </dgm:pt>
    <dgm:pt modelId="{D9059A6A-BE97-4B07-A7B7-4295724EC621}" type="sibTrans" cxnId="{FC443506-0257-4BCE-A938-C11D152AE97C}">
      <dgm:prSet/>
      <dgm:spPr/>
      <dgm:t>
        <a:bodyPr/>
        <a:lstStyle/>
        <a:p>
          <a:endParaRPr lang="cs-CZ"/>
        </a:p>
      </dgm:t>
    </dgm:pt>
    <dgm:pt modelId="{3574FF87-A376-47CD-8A6D-8503B90D8C1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29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DD4A58B8-261B-4109-8B57-62A5A148710C}" type="parTrans" cxnId="{901D8C88-B0EB-46A1-ADDD-B75211D87F71}">
      <dgm:prSet/>
      <dgm:spPr/>
      <dgm:t>
        <a:bodyPr/>
        <a:lstStyle/>
        <a:p>
          <a:endParaRPr lang="cs-CZ"/>
        </a:p>
      </dgm:t>
    </dgm:pt>
    <dgm:pt modelId="{77F1D329-A7C8-4CA6-A7CF-3C155C2CB327}" type="sibTrans" cxnId="{901D8C88-B0EB-46A1-ADDD-B75211D87F71}">
      <dgm:prSet/>
      <dgm:spPr/>
      <dgm:t>
        <a:bodyPr/>
        <a:lstStyle/>
        <a:p>
          <a:endParaRPr lang="cs-CZ"/>
        </a:p>
      </dgm:t>
    </dgm:pt>
    <dgm:pt modelId="{A87150A2-A8C5-4466-9E66-D5CDC4DED2B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15D599A0-5587-419D-8D35-3B18CE68BB41}" type="parTrans" cxnId="{9D569B41-8F20-431A-929A-066A70E8E1CA}">
      <dgm:prSet/>
      <dgm:spPr/>
      <dgm:t>
        <a:bodyPr/>
        <a:lstStyle/>
        <a:p>
          <a:endParaRPr lang="cs-CZ"/>
        </a:p>
      </dgm:t>
    </dgm:pt>
    <dgm:pt modelId="{8B39AD88-B25C-4EF2-8D62-FC737FD1EBC1}" type="sibTrans" cxnId="{9D569B41-8F20-431A-929A-066A70E8E1C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33E1A7A9-7C6F-4829-817A-FCAE55329353}" type="pres">
      <dgm:prSet presAssocID="{49B969E8-E18A-48DC-96DF-E62AFFEC3A6C}" presName="vertSpace2" presStyleLbl="node1" presStyleIdx="0" presStyleCnt="7"/>
      <dgm:spPr/>
    </dgm:pt>
    <dgm:pt modelId="{9723FDA0-60E3-4CAE-B571-1970FAD69ED3}" type="pres">
      <dgm:prSet presAssocID="{49B969E8-E18A-48DC-96DF-E62AFFEC3A6C}" presName="circle2" presStyleLbl="node1" presStyleIdx="1" presStyleCnt="7"/>
      <dgm:spPr/>
    </dgm:pt>
    <dgm:pt modelId="{617E5424-E7C2-4CE3-9624-C38BAD5A3D24}" type="pres">
      <dgm:prSet presAssocID="{49B969E8-E18A-48DC-96DF-E62AFFEC3A6C}" presName="rect2" presStyleLbl="alignAcc1" presStyleIdx="1" presStyleCnt="7"/>
      <dgm:spPr/>
      <dgm:t>
        <a:bodyPr/>
        <a:lstStyle/>
        <a:p>
          <a:endParaRPr lang="cs-CZ"/>
        </a:p>
      </dgm:t>
    </dgm:pt>
    <dgm:pt modelId="{AC148FE6-DFC2-4314-AF8C-2B3DFF86D293}" type="pres">
      <dgm:prSet presAssocID="{B62D1A8B-9E73-4384-9620-75D0C5AC3C79}" presName="vertSpace3" presStyleLbl="node1" presStyleIdx="1" presStyleCnt="7"/>
      <dgm:spPr/>
    </dgm:pt>
    <dgm:pt modelId="{06338E93-A501-4EAE-9C76-CAA8C4E4CBAF}" type="pres">
      <dgm:prSet presAssocID="{B62D1A8B-9E73-4384-9620-75D0C5AC3C79}" presName="circle3" presStyleLbl="node1" presStyleIdx="2" presStyleCnt="7"/>
      <dgm:spPr/>
    </dgm:pt>
    <dgm:pt modelId="{1FD66FCF-24A7-4FCC-83AA-F8EE47939F2B}" type="pres">
      <dgm:prSet presAssocID="{B62D1A8B-9E73-4384-9620-75D0C5AC3C79}" presName="rect3" presStyleLbl="alignAcc1" presStyleIdx="2" presStyleCnt="7"/>
      <dgm:spPr/>
      <dgm:t>
        <a:bodyPr/>
        <a:lstStyle/>
        <a:p>
          <a:endParaRPr lang="cs-CZ"/>
        </a:p>
      </dgm:t>
    </dgm:pt>
    <dgm:pt modelId="{CD08B21C-48EA-46D3-B377-88AAFC9CCEC1}" type="pres">
      <dgm:prSet presAssocID="{B78E4C71-5DD9-434C-81E5-4EACBA732450}" presName="vertSpace4" presStyleLbl="node1" presStyleIdx="2" presStyleCnt="7"/>
      <dgm:spPr/>
    </dgm:pt>
    <dgm:pt modelId="{2092DED8-DEE5-46E5-89DB-CDD58B2F4A4A}" type="pres">
      <dgm:prSet presAssocID="{B78E4C71-5DD9-434C-81E5-4EACBA732450}" presName="circle4" presStyleLbl="node1" presStyleIdx="3" presStyleCnt="7"/>
      <dgm:spPr/>
    </dgm:pt>
    <dgm:pt modelId="{66B3C1F1-E22D-4CF7-910E-B7CB56F7FC0A}" type="pres">
      <dgm:prSet presAssocID="{B78E4C71-5DD9-434C-81E5-4EACBA732450}" presName="rect4" presStyleLbl="alignAcc1" presStyleIdx="3" presStyleCnt="7"/>
      <dgm:spPr/>
      <dgm:t>
        <a:bodyPr/>
        <a:lstStyle/>
        <a:p>
          <a:endParaRPr lang="cs-CZ"/>
        </a:p>
      </dgm:t>
    </dgm:pt>
    <dgm:pt modelId="{F966CAB6-2AAF-430A-B170-7D2AF4BD445C}" type="pres">
      <dgm:prSet presAssocID="{C94C4CAD-E768-4B7D-92B0-2369BC3F31D5}" presName="vertSpace5" presStyleLbl="node1" presStyleIdx="3" presStyleCnt="7"/>
      <dgm:spPr/>
    </dgm:pt>
    <dgm:pt modelId="{C86D6155-1CE2-4BC4-B7E0-CBDE20F009DC}" type="pres">
      <dgm:prSet presAssocID="{C94C4CAD-E768-4B7D-92B0-2369BC3F31D5}" presName="circle5" presStyleLbl="node1" presStyleIdx="4" presStyleCnt="7"/>
      <dgm:spPr/>
    </dgm:pt>
    <dgm:pt modelId="{02E93F55-18EE-4E1C-868D-B2E2A9EDFB5C}" type="pres">
      <dgm:prSet presAssocID="{C94C4CAD-E768-4B7D-92B0-2369BC3F31D5}" presName="rect5" presStyleLbl="alignAcc1" presStyleIdx="4" presStyleCnt="7"/>
      <dgm:spPr/>
      <dgm:t>
        <a:bodyPr/>
        <a:lstStyle/>
        <a:p>
          <a:endParaRPr lang="cs-CZ"/>
        </a:p>
      </dgm:t>
    </dgm:pt>
    <dgm:pt modelId="{2F995F8B-5488-4BDD-8A2A-C77B3A634ADA}" type="pres">
      <dgm:prSet presAssocID="{3574FF87-A376-47CD-8A6D-8503B90D8C1F}" presName="vertSpace6" presStyleLbl="node1" presStyleIdx="4" presStyleCnt="7"/>
      <dgm:spPr/>
    </dgm:pt>
    <dgm:pt modelId="{CC7B620E-8F09-4900-BE0D-A2C3985588BF}" type="pres">
      <dgm:prSet presAssocID="{3574FF87-A376-47CD-8A6D-8503B90D8C1F}" presName="circle6" presStyleLbl="node1" presStyleIdx="5" presStyleCnt="7"/>
      <dgm:spPr/>
    </dgm:pt>
    <dgm:pt modelId="{07C48F4D-AD7D-417A-94EA-D072298734E3}" type="pres">
      <dgm:prSet presAssocID="{3574FF87-A376-47CD-8A6D-8503B90D8C1F}" presName="rect6" presStyleLbl="alignAcc1" presStyleIdx="5" presStyleCnt="7"/>
      <dgm:spPr/>
      <dgm:t>
        <a:bodyPr/>
        <a:lstStyle/>
        <a:p>
          <a:endParaRPr lang="cs-CZ"/>
        </a:p>
      </dgm:t>
    </dgm:pt>
    <dgm:pt modelId="{022709D6-25D2-4E76-8010-096E471A7A7F}" type="pres">
      <dgm:prSet presAssocID="{A87150A2-A8C5-4466-9E66-D5CDC4DED2B8}" presName="vertSpace7" presStyleLbl="node1" presStyleIdx="5" presStyleCnt="7"/>
      <dgm:spPr/>
    </dgm:pt>
    <dgm:pt modelId="{4C0DC97E-CCE7-49B7-94C3-0698630524DC}" type="pres">
      <dgm:prSet presAssocID="{A87150A2-A8C5-4466-9E66-D5CDC4DED2B8}" presName="circle7" presStyleLbl="node1" presStyleIdx="6" presStyleCnt="7"/>
      <dgm:spPr/>
    </dgm:pt>
    <dgm:pt modelId="{71D5DBDF-75F5-422D-B004-E0721412C2BD}" type="pres">
      <dgm:prSet presAssocID="{A87150A2-A8C5-4466-9E66-D5CDC4DED2B8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9CD776-C66B-40A9-B857-3F3127DAE7F7}" type="pres">
      <dgm:prSet presAssocID="{49B969E8-E18A-48DC-96DF-E62AFFEC3A6C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ABD3C0-B62F-46EC-9E70-51600BAB08C8}" type="pres">
      <dgm:prSet presAssocID="{B62D1A8B-9E73-4384-9620-75D0C5AC3C7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367257-CFDA-461B-B7FC-80B56F0897A3}" type="pres">
      <dgm:prSet presAssocID="{B78E4C71-5DD9-434C-81E5-4EACBA732450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EF2966-7455-499A-807F-38DACA9F8147}" type="pres">
      <dgm:prSet presAssocID="{C94C4CAD-E768-4B7D-92B0-2369BC3F31D5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105B8F-54A3-462D-9264-F90AED206D16}" type="pres">
      <dgm:prSet presAssocID="{3574FF87-A376-47CD-8A6D-8503B90D8C1F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93057E-0087-4380-8AE7-3B9DD27B8A5F}" type="pres">
      <dgm:prSet presAssocID="{A87150A2-A8C5-4466-9E66-D5CDC4DED2B8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1D5B4E3-6DAE-4A36-A4AC-0BA3B7E955F6}" type="presOf" srcId="{49B969E8-E18A-48DC-96DF-E62AFFEC3A6C}" destId="{609CD776-C66B-40A9-B857-3F3127DAE7F7}" srcOrd="1" destOrd="0" presId="urn:microsoft.com/office/officeart/2005/8/layout/target3"/>
    <dgm:cxn modelId="{D736B870-4F8C-4F32-9DE6-8EBFFDB29A29}" type="presOf" srcId="{B62D1A8B-9E73-4384-9620-75D0C5AC3C79}" destId="{CFABD3C0-B62F-46EC-9E70-51600BAB08C8}" srcOrd="1" destOrd="0" presId="urn:microsoft.com/office/officeart/2005/8/layout/target3"/>
    <dgm:cxn modelId="{9D569B41-8F20-431A-929A-066A70E8E1CA}" srcId="{757F3AB3-0718-4624-B441-E567A8F0AB56}" destId="{A87150A2-A8C5-4466-9E66-D5CDC4DED2B8}" srcOrd="6" destOrd="0" parTransId="{15D599A0-5587-419D-8D35-3B18CE68BB41}" sibTransId="{8B39AD88-B25C-4EF2-8D62-FC737FD1EBC1}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B27B36AA-C76D-44E4-AE1A-1B16C5731512}" type="presOf" srcId="{B78E4C71-5DD9-434C-81E5-4EACBA732450}" destId="{66B3C1F1-E22D-4CF7-910E-B7CB56F7FC0A}" srcOrd="0" destOrd="0" presId="urn:microsoft.com/office/officeart/2005/8/layout/target3"/>
    <dgm:cxn modelId="{EC811A07-6064-4864-BB20-59CCE985935D}" type="presOf" srcId="{C94C4CAD-E768-4B7D-92B0-2369BC3F31D5}" destId="{02E93F55-18EE-4E1C-868D-B2E2A9EDFB5C}" srcOrd="0" destOrd="0" presId="urn:microsoft.com/office/officeart/2005/8/layout/target3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98D01E18-786E-4435-848B-719EB626D532}" srcId="{757F3AB3-0718-4624-B441-E567A8F0AB56}" destId="{B78E4C71-5DD9-434C-81E5-4EACBA732450}" srcOrd="3" destOrd="0" parTransId="{80EA4FED-8FEB-435A-8C26-35690E21D1DC}" sibTransId="{8DD0F1F5-45B4-4469-BE8C-0E163DEF1E3E}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F39B57DD-ADAD-4E64-BD6B-B586A8C7B6C6}" type="presOf" srcId="{3574FF87-A376-47CD-8A6D-8503B90D8C1F}" destId="{07C48F4D-AD7D-417A-94EA-D072298734E3}" srcOrd="0" destOrd="0" presId="urn:microsoft.com/office/officeart/2005/8/layout/target3"/>
    <dgm:cxn modelId="{F147BDDA-05D5-456C-9E38-DB434FE2ABA3}" type="presOf" srcId="{757F3AB3-0718-4624-B441-E567A8F0AB56}" destId="{333A1088-737F-45CB-B68E-254E46348037}" srcOrd="0" destOrd="0" presId="urn:microsoft.com/office/officeart/2005/8/layout/target3"/>
    <dgm:cxn modelId="{1F707402-1607-472D-B858-7C394EF9B29C}" type="presOf" srcId="{A87150A2-A8C5-4466-9E66-D5CDC4DED2B8}" destId="{4893057E-0087-4380-8AE7-3B9DD27B8A5F}" srcOrd="1" destOrd="0" presId="urn:microsoft.com/office/officeart/2005/8/layout/target3"/>
    <dgm:cxn modelId="{7E858EC4-498A-472E-BD59-22047E412A6C}" type="presOf" srcId="{B62D1A8B-9E73-4384-9620-75D0C5AC3C79}" destId="{1FD66FCF-24A7-4FCC-83AA-F8EE47939F2B}" srcOrd="0" destOrd="0" presId="urn:microsoft.com/office/officeart/2005/8/layout/target3"/>
    <dgm:cxn modelId="{901D8C88-B0EB-46A1-ADDD-B75211D87F71}" srcId="{757F3AB3-0718-4624-B441-E567A8F0AB56}" destId="{3574FF87-A376-47CD-8A6D-8503B90D8C1F}" srcOrd="5" destOrd="0" parTransId="{DD4A58B8-261B-4109-8B57-62A5A148710C}" sibTransId="{77F1D329-A7C8-4CA6-A7CF-3C155C2CB327}"/>
    <dgm:cxn modelId="{86619D68-05E7-45FA-AB1F-1E973B456970}" type="presOf" srcId="{C94C4CAD-E768-4B7D-92B0-2369BC3F31D5}" destId="{9BEF2966-7455-499A-807F-38DACA9F8147}" srcOrd="1" destOrd="0" presId="urn:microsoft.com/office/officeart/2005/8/layout/target3"/>
    <dgm:cxn modelId="{FDE4B56A-3A94-4E5E-B7A0-BF7B61D10FC3}" type="presOf" srcId="{49B969E8-E18A-48DC-96DF-E62AFFEC3A6C}" destId="{617E5424-E7C2-4CE3-9624-C38BAD5A3D24}" srcOrd="0" destOrd="0" presId="urn:microsoft.com/office/officeart/2005/8/layout/target3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FC443506-0257-4BCE-A938-C11D152AE97C}" srcId="{757F3AB3-0718-4624-B441-E567A8F0AB56}" destId="{C94C4CAD-E768-4B7D-92B0-2369BC3F31D5}" srcOrd="4" destOrd="0" parTransId="{D3226313-9AA2-4DE2-B760-F5263CA01D19}" sibTransId="{D9059A6A-BE97-4B07-A7B7-4295724EC621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3BBDD13-2C6E-4C13-B1F3-514786D8E3F9}" type="presOf" srcId="{3574FF87-A376-47CD-8A6D-8503B90D8C1F}" destId="{59105B8F-54A3-462D-9264-F90AED206D16}" srcOrd="1" destOrd="0" presId="urn:microsoft.com/office/officeart/2005/8/layout/target3"/>
    <dgm:cxn modelId="{3357C258-BF7A-4302-B6A3-4D978D685FED}" type="presOf" srcId="{D1D4F407-5343-4D3F-B5B9-D407B03CAEB4}" destId="{D005CE8C-CC26-4C3E-AC11-E15060ECD759}" srcOrd="0" destOrd="0" presId="urn:microsoft.com/office/officeart/2005/8/layout/target3"/>
    <dgm:cxn modelId="{003775EC-57A6-4F6E-8BC0-1D2A28BBA75D}" type="presOf" srcId="{D1D4F407-5343-4D3F-B5B9-D407B03CAEB4}" destId="{AED2198E-93D5-4001-81B4-73124B309672}" srcOrd="1" destOrd="0" presId="urn:microsoft.com/office/officeart/2005/8/layout/target3"/>
    <dgm:cxn modelId="{6C33D988-7D77-414D-99FE-8F2219387384}" srcId="{757F3AB3-0718-4624-B441-E567A8F0AB56}" destId="{49B969E8-E18A-48DC-96DF-E62AFFEC3A6C}" srcOrd="1" destOrd="0" parTransId="{7C93ABA0-7940-4BC3-A129-83499E7F1FBF}" sibTransId="{819E8B5C-60F4-4D8C-B2CC-F57C132ADA78}"/>
    <dgm:cxn modelId="{BD49C382-A115-4EB3-A23D-558F222BD370}" type="presOf" srcId="{B78E4C71-5DD9-434C-81E5-4EACBA732450}" destId="{FA367257-CFDA-461B-B7FC-80B56F0897A3}" srcOrd="1" destOrd="0" presId="urn:microsoft.com/office/officeart/2005/8/layout/target3"/>
    <dgm:cxn modelId="{F0953B36-C2E4-4B57-B97A-CE44C65CB102}" type="presOf" srcId="{A87150A2-A8C5-4466-9E66-D5CDC4DED2B8}" destId="{71D5DBDF-75F5-422D-B004-E0721412C2BD}" srcOrd="0" destOrd="0" presId="urn:microsoft.com/office/officeart/2005/8/layout/target3"/>
    <dgm:cxn modelId="{4CD24A2B-47B2-4243-BDCE-043AC0C59798}" srcId="{757F3AB3-0718-4624-B441-E567A8F0AB56}" destId="{B62D1A8B-9E73-4384-9620-75D0C5AC3C79}" srcOrd="2" destOrd="0" parTransId="{549EC979-BD09-4077-881D-3F1FF0C73D8B}" sibTransId="{F3EC2D2A-D6F7-4BE9-A031-9F62B88AD768}"/>
    <dgm:cxn modelId="{0CF28AE5-6C08-4B2C-8CC5-76B776EBE414}" type="presParOf" srcId="{333A1088-737F-45CB-B68E-254E46348037}" destId="{F5ABB229-8D3B-4694-996A-96F23CF14429}" srcOrd="0" destOrd="0" presId="urn:microsoft.com/office/officeart/2005/8/layout/target3"/>
    <dgm:cxn modelId="{F940160A-7586-4ACD-8AE8-B14546B027ED}" type="presParOf" srcId="{333A1088-737F-45CB-B68E-254E46348037}" destId="{F41139FD-01EE-4571-8B17-4FB00FC51163}" srcOrd="1" destOrd="0" presId="urn:microsoft.com/office/officeart/2005/8/layout/target3"/>
    <dgm:cxn modelId="{85C33A67-2150-497C-9927-F134DF9CD961}" type="presParOf" srcId="{333A1088-737F-45CB-B68E-254E46348037}" destId="{D005CE8C-CC26-4C3E-AC11-E15060ECD759}" srcOrd="2" destOrd="0" presId="urn:microsoft.com/office/officeart/2005/8/layout/target3"/>
    <dgm:cxn modelId="{CBB6680C-B498-46DC-9077-D4C77B466E1E}" type="presParOf" srcId="{333A1088-737F-45CB-B68E-254E46348037}" destId="{33E1A7A9-7C6F-4829-817A-FCAE55329353}" srcOrd="3" destOrd="0" presId="urn:microsoft.com/office/officeart/2005/8/layout/target3"/>
    <dgm:cxn modelId="{498DE5E7-E727-4866-AEFB-729933F217E1}" type="presParOf" srcId="{333A1088-737F-45CB-B68E-254E46348037}" destId="{9723FDA0-60E3-4CAE-B571-1970FAD69ED3}" srcOrd="4" destOrd="0" presId="urn:microsoft.com/office/officeart/2005/8/layout/target3"/>
    <dgm:cxn modelId="{E8C82409-E140-451A-A9A4-DDCDF54E8570}" type="presParOf" srcId="{333A1088-737F-45CB-B68E-254E46348037}" destId="{617E5424-E7C2-4CE3-9624-C38BAD5A3D24}" srcOrd="5" destOrd="0" presId="urn:microsoft.com/office/officeart/2005/8/layout/target3"/>
    <dgm:cxn modelId="{14F7B1CB-9C8D-483B-A4D0-EEEC9C9E2871}" type="presParOf" srcId="{333A1088-737F-45CB-B68E-254E46348037}" destId="{AC148FE6-DFC2-4314-AF8C-2B3DFF86D293}" srcOrd="6" destOrd="0" presId="urn:microsoft.com/office/officeart/2005/8/layout/target3"/>
    <dgm:cxn modelId="{CA9FE115-0F48-40FB-8172-EABD76354524}" type="presParOf" srcId="{333A1088-737F-45CB-B68E-254E46348037}" destId="{06338E93-A501-4EAE-9C76-CAA8C4E4CBAF}" srcOrd="7" destOrd="0" presId="urn:microsoft.com/office/officeart/2005/8/layout/target3"/>
    <dgm:cxn modelId="{31823999-D5DD-4B63-B880-10E4E198BD26}" type="presParOf" srcId="{333A1088-737F-45CB-B68E-254E46348037}" destId="{1FD66FCF-24A7-4FCC-83AA-F8EE47939F2B}" srcOrd="8" destOrd="0" presId="urn:microsoft.com/office/officeart/2005/8/layout/target3"/>
    <dgm:cxn modelId="{72042D82-4C2D-4118-A1BF-9BF3040D088C}" type="presParOf" srcId="{333A1088-737F-45CB-B68E-254E46348037}" destId="{CD08B21C-48EA-46D3-B377-88AAFC9CCEC1}" srcOrd="9" destOrd="0" presId="urn:microsoft.com/office/officeart/2005/8/layout/target3"/>
    <dgm:cxn modelId="{7B9AC2B2-479D-4AEA-A529-2C21AAFB81D6}" type="presParOf" srcId="{333A1088-737F-45CB-B68E-254E46348037}" destId="{2092DED8-DEE5-46E5-89DB-CDD58B2F4A4A}" srcOrd="10" destOrd="0" presId="urn:microsoft.com/office/officeart/2005/8/layout/target3"/>
    <dgm:cxn modelId="{F3504C15-F042-4488-BCF6-CD0F0BC400AE}" type="presParOf" srcId="{333A1088-737F-45CB-B68E-254E46348037}" destId="{66B3C1F1-E22D-4CF7-910E-B7CB56F7FC0A}" srcOrd="11" destOrd="0" presId="urn:microsoft.com/office/officeart/2005/8/layout/target3"/>
    <dgm:cxn modelId="{1D67581B-4C91-417C-9FD8-2CCE10CAED29}" type="presParOf" srcId="{333A1088-737F-45CB-B68E-254E46348037}" destId="{F966CAB6-2AAF-430A-B170-7D2AF4BD445C}" srcOrd="12" destOrd="0" presId="urn:microsoft.com/office/officeart/2005/8/layout/target3"/>
    <dgm:cxn modelId="{4EF2975A-FC1D-427C-B70A-EEFD54643575}" type="presParOf" srcId="{333A1088-737F-45CB-B68E-254E46348037}" destId="{C86D6155-1CE2-4BC4-B7E0-CBDE20F009DC}" srcOrd="13" destOrd="0" presId="urn:microsoft.com/office/officeart/2005/8/layout/target3"/>
    <dgm:cxn modelId="{F1820573-2A63-48B0-A789-F275D60449E4}" type="presParOf" srcId="{333A1088-737F-45CB-B68E-254E46348037}" destId="{02E93F55-18EE-4E1C-868D-B2E2A9EDFB5C}" srcOrd="14" destOrd="0" presId="urn:microsoft.com/office/officeart/2005/8/layout/target3"/>
    <dgm:cxn modelId="{A7C2F002-1F35-4263-B3EF-34C57E02DB49}" type="presParOf" srcId="{333A1088-737F-45CB-B68E-254E46348037}" destId="{2F995F8B-5488-4BDD-8A2A-C77B3A634ADA}" srcOrd="15" destOrd="0" presId="urn:microsoft.com/office/officeart/2005/8/layout/target3"/>
    <dgm:cxn modelId="{D67CA927-5BC5-4AE2-936B-FED025ACC7F7}" type="presParOf" srcId="{333A1088-737F-45CB-B68E-254E46348037}" destId="{CC7B620E-8F09-4900-BE0D-A2C3985588BF}" srcOrd="16" destOrd="0" presId="urn:microsoft.com/office/officeart/2005/8/layout/target3"/>
    <dgm:cxn modelId="{446D3FFF-763E-42A5-B35D-E87A632BE768}" type="presParOf" srcId="{333A1088-737F-45CB-B68E-254E46348037}" destId="{07C48F4D-AD7D-417A-94EA-D072298734E3}" srcOrd="17" destOrd="0" presId="urn:microsoft.com/office/officeart/2005/8/layout/target3"/>
    <dgm:cxn modelId="{A689AED7-5C52-43A0-997B-37B55FBF1E73}" type="presParOf" srcId="{333A1088-737F-45CB-B68E-254E46348037}" destId="{022709D6-25D2-4E76-8010-096E471A7A7F}" srcOrd="18" destOrd="0" presId="urn:microsoft.com/office/officeart/2005/8/layout/target3"/>
    <dgm:cxn modelId="{9F837CCA-EC4A-4D1E-80C5-AC370700444F}" type="presParOf" srcId="{333A1088-737F-45CB-B68E-254E46348037}" destId="{4C0DC97E-CCE7-49B7-94C3-0698630524DC}" srcOrd="19" destOrd="0" presId="urn:microsoft.com/office/officeart/2005/8/layout/target3"/>
    <dgm:cxn modelId="{0EE4E91D-8F23-4CE5-A993-754548319610}" type="presParOf" srcId="{333A1088-737F-45CB-B68E-254E46348037}" destId="{71D5DBDF-75F5-422D-B004-E0721412C2BD}" srcOrd="20" destOrd="0" presId="urn:microsoft.com/office/officeart/2005/8/layout/target3"/>
    <dgm:cxn modelId="{387CFD82-9DAA-499E-8238-EC096814F379}" type="presParOf" srcId="{333A1088-737F-45CB-B68E-254E46348037}" destId="{AED2198E-93D5-4001-81B4-73124B309672}" srcOrd="21" destOrd="0" presId="urn:microsoft.com/office/officeart/2005/8/layout/target3"/>
    <dgm:cxn modelId="{D6EFA88F-A075-473D-BEE8-77D41C2815C4}" type="presParOf" srcId="{333A1088-737F-45CB-B68E-254E46348037}" destId="{609CD776-C66B-40A9-B857-3F3127DAE7F7}" srcOrd="22" destOrd="0" presId="urn:microsoft.com/office/officeart/2005/8/layout/target3"/>
    <dgm:cxn modelId="{9453D56F-205B-4797-91FB-116EF350D642}" type="presParOf" srcId="{333A1088-737F-45CB-B68E-254E46348037}" destId="{CFABD3C0-B62F-46EC-9E70-51600BAB08C8}" srcOrd="23" destOrd="0" presId="urn:microsoft.com/office/officeart/2005/8/layout/target3"/>
    <dgm:cxn modelId="{293370DA-BA38-424D-B42C-1A45EBA35224}" type="presParOf" srcId="{333A1088-737F-45CB-B68E-254E46348037}" destId="{FA367257-CFDA-461B-B7FC-80B56F0897A3}" srcOrd="24" destOrd="0" presId="urn:microsoft.com/office/officeart/2005/8/layout/target3"/>
    <dgm:cxn modelId="{1AA22092-7E1E-4C3D-859C-55D27A763A75}" type="presParOf" srcId="{333A1088-737F-45CB-B68E-254E46348037}" destId="{9BEF2966-7455-499A-807F-38DACA9F8147}" srcOrd="25" destOrd="0" presId="urn:microsoft.com/office/officeart/2005/8/layout/target3"/>
    <dgm:cxn modelId="{BFBE7F3C-EA12-4327-AEF4-0EB5CD697FEC}" type="presParOf" srcId="{333A1088-737F-45CB-B68E-254E46348037}" destId="{59105B8F-54A3-462D-9264-F90AED206D16}" srcOrd="26" destOrd="0" presId="urn:microsoft.com/office/officeart/2005/8/layout/target3"/>
    <dgm:cxn modelId="{6B8E9174-8CD0-49B5-B5AD-3D4CD5E0F1B4}" type="presParOf" srcId="{333A1088-737F-45CB-B68E-254E46348037}" destId="{4893057E-0087-4380-8AE7-3B9DD27B8A5F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946" y="0"/>
          <a:ext cx="6930590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6946" y="0"/>
        <a:ext cx="6930590" cy="254771"/>
      </dsp:txXfrm>
    </dsp:sp>
    <dsp:sp modelId="{9723FDA0-60E3-4CAE-B571-1970FAD69ED3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7E5424-E7C2-4CE3-9624-C38BAD5A3D24}">
      <dsp:nvSpPr>
        <dsp:cNvPr id="0" name=""/>
        <dsp:cNvSpPr/>
      </dsp:nvSpPr>
      <dsp:spPr>
        <a:xfrm>
          <a:off x="1273856" y="254771"/>
          <a:ext cx="6930590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6" y="254771"/>
        <a:ext cx="6930590" cy="254771"/>
      </dsp:txXfrm>
    </dsp:sp>
    <dsp:sp modelId="{06338E93-A501-4EAE-9C76-CAA8C4E4CBAF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FD66FCF-24A7-4FCC-83AA-F8EE47939F2B}">
      <dsp:nvSpPr>
        <dsp:cNvPr id="0" name=""/>
        <dsp:cNvSpPr/>
      </dsp:nvSpPr>
      <dsp:spPr>
        <a:xfrm>
          <a:off x="1273856" y="509542"/>
          <a:ext cx="6930590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6" y="509542"/>
        <a:ext cx="6930590" cy="254771"/>
      </dsp:txXfrm>
    </dsp:sp>
    <dsp:sp modelId="{2092DED8-DEE5-46E5-89DB-CDD58B2F4A4A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6B3C1F1-E22D-4CF7-910E-B7CB56F7FC0A}">
      <dsp:nvSpPr>
        <dsp:cNvPr id="0" name=""/>
        <dsp:cNvSpPr/>
      </dsp:nvSpPr>
      <dsp:spPr>
        <a:xfrm>
          <a:off x="1273856" y="764313"/>
          <a:ext cx="6930590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a 5.        DATUM: 17.2.2012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6" y="764313"/>
        <a:ext cx="6930590" cy="254773"/>
      </dsp:txXfrm>
    </dsp:sp>
    <dsp:sp modelId="{C86D6155-1CE2-4BC4-B7E0-CBDE20F009DC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2E93F55-18EE-4E1C-868D-B2E2A9EDFB5C}">
      <dsp:nvSpPr>
        <dsp:cNvPr id="0" name=""/>
        <dsp:cNvSpPr/>
      </dsp:nvSpPr>
      <dsp:spPr>
        <a:xfrm>
          <a:off x="1273856" y="1019086"/>
          <a:ext cx="6930590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VY_52_INOVACE_01_č.29_JIHOMORAVSKÝ KRAJ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6" y="1019086"/>
        <a:ext cx="6930590" cy="254771"/>
      </dsp:txXfrm>
    </dsp:sp>
    <dsp:sp modelId="{CC7B620E-8F09-4900-BE0D-A2C3985588BF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7C48F4D-AD7D-417A-94EA-D072298734E3}">
      <dsp:nvSpPr>
        <dsp:cNvPr id="0" name=""/>
        <dsp:cNvSpPr/>
      </dsp:nvSpPr>
      <dsp:spPr>
        <a:xfrm>
          <a:off x="1273856" y="1273857"/>
          <a:ext cx="6930590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29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6" y="1273857"/>
        <a:ext cx="6930590" cy="254771"/>
      </dsp:txXfrm>
    </dsp:sp>
    <dsp:sp modelId="{4C0DC97E-CCE7-49B7-94C3-0698630524DC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D5DBDF-75F5-422D-B004-E0721412C2BD}">
      <dsp:nvSpPr>
        <dsp:cNvPr id="0" name=""/>
        <dsp:cNvSpPr/>
      </dsp:nvSpPr>
      <dsp:spPr>
        <a:xfrm>
          <a:off x="1273856" y="1528628"/>
          <a:ext cx="6930590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6" y="1528628"/>
        <a:ext cx="6930590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34344A-ECB6-4899-9E19-15FF89E23FDD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03A5CA-9CA5-4822-BE69-65DF487F15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49E-3DEE-4C67-A122-0ECD2DF4A554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B13B-69DA-4D6C-B659-38F51BC18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49E-3DEE-4C67-A122-0ECD2DF4A554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B13B-69DA-4D6C-B659-38F51BC18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49E-3DEE-4C67-A122-0ECD2DF4A554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B13B-69DA-4D6C-B659-38F51BC18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49E-3DEE-4C67-A122-0ECD2DF4A554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B13B-69DA-4D6C-B659-38F51BC18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49E-3DEE-4C67-A122-0ECD2DF4A554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B13B-69DA-4D6C-B659-38F51BC18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49E-3DEE-4C67-A122-0ECD2DF4A554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B13B-69DA-4D6C-B659-38F51BC18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49E-3DEE-4C67-A122-0ECD2DF4A554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B13B-69DA-4D6C-B659-38F51BC18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49E-3DEE-4C67-A122-0ECD2DF4A554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B13B-69DA-4D6C-B659-38F51BC18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49E-3DEE-4C67-A122-0ECD2DF4A554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B13B-69DA-4D6C-B659-38F51BC18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49E-3DEE-4C67-A122-0ECD2DF4A554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B13B-69DA-4D6C-B659-38F51BC18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6949E-3DEE-4C67-A122-0ECD2DF4A554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B13B-69DA-4D6C-B659-38F51BC18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B6949E-3DEE-4C67-A122-0ECD2DF4A554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C4B13B-69DA-4D6C-B659-38F51BC18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Brno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odon%C3%ADn_(okres_Blansko)" TargetMode="External"/><Relationship Id="rId2" Type="http://schemas.openxmlformats.org/officeDocument/2006/relationships/hyperlink" Target="http://cs.wikipedia.org/wiki/Znojmo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ikulov" TargetMode="External"/><Relationship Id="rId2" Type="http://schemas.openxmlformats.org/officeDocument/2006/relationships/hyperlink" Target="http://cs.wikipedia.org/wiki/B%C5%99eclav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cs.wikipedia.org/wiki/Lednicko-valtick%C3%BD_are%C3%A1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Lednick%C3%A9_rybn%C3%ADky_(8).jpg" TargetMode="External"/><Relationship Id="rId13" Type="http://schemas.openxmlformats.org/officeDocument/2006/relationships/hyperlink" Target="http://commons.wikimedia.org/wiki/File:Kostel_sv._V%C3%A1clava_(B%C5%99eclav).JPG" TargetMode="External"/><Relationship Id="rId3" Type="http://schemas.openxmlformats.org/officeDocument/2006/relationships/hyperlink" Target="http://commons.wikimedia.org/wiki/File:PodyjiuVrani.jpg?uselang=cs" TargetMode="External"/><Relationship Id="rId7" Type="http://schemas.openxmlformats.org/officeDocument/2006/relationships/hyperlink" Target="http://commons.wikimedia.org/wiki/File:D%C3%ADv%C4%8D%C3%AD_hrady_02.jpg" TargetMode="External"/><Relationship Id="rId12" Type="http://schemas.openxmlformats.org/officeDocument/2006/relationships/hyperlink" Target="http://commons.wikimedia.org/wiki/File:Hodon%C3%ADn_-_radnice.JPG" TargetMode="External"/><Relationship Id="rId2" Type="http://schemas.openxmlformats.org/officeDocument/2006/relationships/hyperlink" Target="http://commons.wikimedia.org/wiki/File:South_Moravia_district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unkevn%C3%AD_jeskyn%C4%9B26.jpg" TargetMode="External"/><Relationship Id="rId11" Type="http://schemas.openxmlformats.org/officeDocument/2006/relationships/hyperlink" Target="http://cs.wikipedia.org/wiki/Rotunda_svat%C3%A9_Kate%C5%99iny" TargetMode="External"/><Relationship Id="rId5" Type="http://schemas.openxmlformats.org/officeDocument/2006/relationships/hyperlink" Target="http://commons.wikimedia.org/wiki/File:Jeskyn%C4%9B_Balcarka35.jpg" TargetMode="External"/><Relationship Id="rId10" Type="http://schemas.openxmlformats.org/officeDocument/2006/relationships/hyperlink" Target="http://commons.wikimedia.org/wiki/File:Villa_Tugendhat-20070429.jpeg" TargetMode="External"/><Relationship Id="rId4" Type="http://schemas.openxmlformats.org/officeDocument/2006/relationships/hyperlink" Target="http://commons.wikimedia.org/wiki/File:Punkevn%C3%AD_jeskyn%C4%9B19.jpg" TargetMode="External"/><Relationship Id="rId9" Type="http://schemas.openxmlformats.org/officeDocument/2006/relationships/hyperlink" Target="http://commons.wikimedia.org/wiki/File:Petrov_from_Hybe%C5%A1ova_2.JPG?uselang=cs" TargetMode="External"/><Relationship Id="rId14" Type="http://schemas.openxmlformats.org/officeDocument/2006/relationships/hyperlink" Target="http://cs.wikipedia.org/wiki/Soubor:Mikulov02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%C3%BD%C4%8D%C3%AD_sk%C3%A1la_(jeskyn%C4%9B).jpg" TargetMode="External"/><Relationship Id="rId13" Type="http://schemas.openxmlformats.org/officeDocument/2006/relationships/hyperlink" Target="http://cs.wikipedia.org/wiki/Soubor:Vranov_nad_Dyj%C3%AD,_z%C3%A1mek_(01).jpg" TargetMode="External"/><Relationship Id="rId3" Type="http://schemas.openxmlformats.org/officeDocument/2006/relationships/hyperlink" Target="http://commons.wikimedia.org/wiki/File:Popice,_vinice.JPG" TargetMode="External"/><Relationship Id="rId7" Type="http://schemas.openxmlformats.org/officeDocument/2006/relationships/hyperlink" Target="http://cs.wikipedia.org/wiki/Soubor:Mohyla_miru_2.jpg" TargetMode="External"/><Relationship Id="rId12" Type="http://schemas.openxmlformats.org/officeDocument/2006/relationships/hyperlink" Target="http://commons.wikimedia.org/wiki/File:Valtice_Castle_(2).jpg" TargetMode="External"/><Relationship Id="rId2" Type="http://schemas.openxmlformats.org/officeDocument/2006/relationships/hyperlink" Target="http://commons.wikimedia.org/wiki/File:Zetor_Tractors_company_area_in_Brno-L%C3%AD%C5%A1e%C5%8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P%C3%A1lava,_Martinka_2.jpg?uselang=cs" TargetMode="External"/><Relationship Id="rId11" Type="http://schemas.openxmlformats.org/officeDocument/2006/relationships/hyperlink" Target="http://commons.wikimedia.org/wiki/File:Boskovice_hrad.JPG" TargetMode="External"/><Relationship Id="rId5" Type="http://schemas.openxmlformats.org/officeDocument/2006/relationships/hyperlink" Target="http://commons.wikimedia.org/wiki/File:The_Cave_of_the_Blan%C3%ADk_Knights_06.JPG" TargetMode="External"/><Relationship Id="rId10" Type="http://schemas.openxmlformats.org/officeDocument/2006/relationships/hyperlink" Target="http://commons.wikimedia.org/wiki/File:Milotice,_Czech_Republic_(ch%C3%A2teau).jpeg" TargetMode="External"/><Relationship Id="rId4" Type="http://schemas.openxmlformats.org/officeDocument/2006/relationships/hyperlink" Target="http://commons.wikimedia.org/wiki/File:Lednice_castle.jpg" TargetMode="External"/><Relationship Id="rId9" Type="http://schemas.openxmlformats.org/officeDocument/2006/relationships/hyperlink" Target="http://cs.wikipedia.org/wiki/Soubor:Prehist._01(dinopark_vy%C5%A1kov_cz.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395536" y="1412776"/>
          <a:ext cx="820444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88640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691680" y="4005064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691680" y="4293096"/>
            <a:ext cx="684076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Prezentaci lze využít v hodinách vlastivědy v 5.ročníku při výuce zeměpisné části, ve které se žáci seznamují s jednotlivými kraji České republiky.</a:t>
            </a: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 prezentaci žáci poznávají Jihomoravský kraj s krajským městem Brno. Seznamují se s povrchem, vodstvem, největšími městy a zajímavostmi kraje. Při prezentaci si mohou dělat poznámky, vyhledávat místa v příručních mapách a další informace vyhledávat v encyklopediích nebo na hypertextových odkazech jednotlivých měst.</a:t>
            </a: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Prezentace se může využít také k opakování učiva.</a:t>
            </a:r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88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JIHOMORAVSKÝ KRAJ</a:t>
            </a:r>
            <a:endParaRPr lang="cs-CZ" sz="8800" b="1" i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373216"/>
            <a:ext cx="7632848" cy="100811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• Jihomoravský kraj se rozkládá na jihu Moravy</a:t>
            </a:r>
            <a:br>
              <a:rPr lang="cs-CZ" sz="2800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   • krajské město: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Brno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rázek 4" descr="776px-South_Moravia_districts.pn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3586" t="9088" r="3190" b="9524"/>
          <a:stretch>
            <a:fillRect/>
          </a:stretch>
        </p:blipFill>
        <p:spPr>
          <a:xfrm>
            <a:off x="971600" y="260648"/>
            <a:ext cx="7488832" cy="511256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POVRCH</a:t>
            </a:r>
            <a:endParaRPr lang="cs-CZ" sz="3600" b="1" i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12968" cy="5688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Dolnomoravský úval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podél dolního toku Moravy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Dyjskosvratecký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úval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podél toku Dyje a Svratky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NP Podyjí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-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v údolí Dyje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-vzácná vřesoviště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800px-PodyjiuVrani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3059832" y="2132856"/>
            <a:ext cx="5588024" cy="4191018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892480" cy="62646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Drahanská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vrchovina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CHKO Moravský kras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jeskyně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Sloupsko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šošůvské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Balcarka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, Kateřinská, Punkevní, propast Macocha</a:t>
            </a:r>
          </a:p>
          <a:p>
            <a:pPr>
              <a:buNone/>
            </a:pP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DNO PROPASTI MACOCHA  JESKYNĚ BALCARKA    PUNKEVNÍ JESKYNĚ</a:t>
            </a:r>
          </a:p>
        </p:txBody>
      </p:sp>
      <p:pic>
        <p:nvPicPr>
          <p:cNvPr id="4" name="Zástupný symbol pro obrázek 6" descr="400PX-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1916832"/>
            <a:ext cx="2667430" cy="400114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8" descr="400PX-~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19872" y="1916832"/>
            <a:ext cx="2664000" cy="3996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Zástupný symbol pro obrázek 4" descr="400PX-~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1988840"/>
            <a:ext cx="2664000" cy="399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VODSTVO</a:t>
            </a:r>
            <a:endParaRPr lang="cs-CZ" sz="3600" b="1" i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6166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řeky: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Morava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Svitava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Svratka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Brněnská přehrada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Jihlava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Dyje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vodní nádrže </a:t>
            </a:r>
            <a:r>
              <a:rPr lang="cs-CZ" sz="28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Vranov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Nové Mlýny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Lednické rybníky</a:t>
            </a: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      NOVÉ MLÝNY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  LEDNICKÝ RYBNÍK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4" descr="DV_HRA~1.JPG"/>
          <p:cNvPicPr>
            <a:picLocks noChangeAspect="1"/>
          </p:cNvPicPr>
          <p:nvPr/>
        </p:nvPicPr>
        <p:blipFill>
          <a:blip r:embed="rId2" cstate="print"/>
          <a:srcRect l="5667" r="5667"/>
          <a:stretch>
            <a:fillRect/>
          </a:stretch>
        </p:blipFill>
        <p:spPr>
          <a:xfrm>
            <a:off x="4788024" y="2492896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16" descr="800px-PodyjiuVrani.jpg"/>
          <p:cNvPicPr>
            <a:picLocks noChangeAspect="1"/>
          </p:cNvPicPr>
          <p:nvPr/>
        </p:nvPicPr>
        <p:blipFill>
          <a:blip r:embed="rId3" cstate="print"/>
          <a:srcRect l="4167" r="4167"/>
          <a:stretch>
            <a:fillRect/>
          </a:stretch>
        </p:blipFill>
        <p:spPr>
          <a:xfrm>
            <a:off x="467544" y="2924944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640960" cy="6336704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  </a:t>
            </a:r>
            <a:r>
              <a:rPr lang="cs-CZ" sz="36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BRNO</a:t>
            </a:r>
            <a:r>
              <a:rPr lang="cs-CZ" sz="36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endParaRPr lang="cs-CZ" sz="3600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město na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soutoku Svitavy a Svratky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-MPR,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Petrov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-katedrála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sv.Petra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a Pavla, →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Špilberk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, kostel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sv.Jakuba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,….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-sídlo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Ústavního a Nejvyššího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soudu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-univerzity a vysoké školy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    -ZOO,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Botanická zahrada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-letiště, Planetárium, výstaviště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    ←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vila </a:t>
            </a:r>
            <a:r>
              <a:rPr lang="cs-CZ" sz="2600" u="sng" dirty="0" err="1" smtClean="0">
                <a:latin typeface="Times New Roman" pitchFamily="18" charset="0"/>
                <a:cs typeface="Times New Roman" pitchFamily="18" charset="0"/>
              </a:rPr>
              <a:t>Tugendhat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UNESCO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    -průmysl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strojírenský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(traktory,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     zbraně),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textilní, potravinářský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450PX-~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00192" y="260648"/>
            <a:ext cx="2635696" cy="3514261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6" descr="799px-Villa_Tugendhat-20070429.jpg"/>
          <p:cNvPicPr>
            <a:picLocks noChangeAspect="1"/>
          </p:cNvPicPr>
          <p:nvPr/>
        </p:nvPicPr>
        <p:blipFill>
          <a:blip r:embed="rId4" cstate="print"/>
          <a:srcRect l="18294" r="18294"/>
          <a:stretch>
            <a:fillRect/>
          </a:stretch>
        </p:blipFill>
        <p:spPr>
          <a:xfrm>
            <a:off x="467544" y="3356992"/>
            <a:ext cx="3931840" cy="294888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MĚSTA</a:t>
            </a:r>
            <a:endParaRPr lang="cs-CZ" sz="3600" b="1" i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892480" cy="5688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Znojmo</a:t>
            </a:r>
            <a:endParaRPr lang="cs-CZ" sz="2800" b="1" u="sng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MPR, kostel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sv. Mikuláše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rotunda sv. Kateřiny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ze 12.st.→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konzervárny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Znojmia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-každoroční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vinobraní</a:t>
            </a:r>
          </a:p>
          <a:p>
            <a:pPr>
              <a:buNone/>
            </a:pPr>
            <a:endParaRPr lang="cs-CZ" sz="26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Hodonín</a:t>
            </a:r>
            <a:endParaRPr lang="cs-CZ" sz="2600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					        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lázně,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Masarykovo muzeum</a:t>
            </a:r>
          </a:p>
          <a:p>
            <a:pPr>
              <a:buNone/>
            </a:pPr>
            <a:r>
              <a:rPr lang="cs-CZ" sz="2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					        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-ZOO</a:t>
            </a:r>
          </a:p>
          <a:p>
            <a:pPr>
              <a:buNone/>
            </a:pPr>
            <a:r>
              <a:rPr lang="cs-CZ" sz="2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← radnice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8" descr="300px-ZnojmoRotundaKateriny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4788024" y="1124744"/>
            <a:ext cx="4080000" cy="3060000"/>
          </a:xfrm>
          <a:prstGeom prst="rect">
            <a:avLst/>
          </a:prstGeom>
        </p:spPr>
      </p:pic>
      <p:pic>
        <p:nvPicPr>
          <p:cNvPr id="6" name="Zástupný symbol pro obrázek 12" descr="800PX-~3.JPG"/>
          <p:cNvPicPr>
            <a:picLocks noChangeAspect="1"/>
          </p:cNvPicPr>
          <p:nvPr/>
        </p:nvPicPr>
        <p:blipFill>
          <a:blip r:embed="rId5" cstate="print"/>
          <a:srcRect l="5583" r="5583"/>
          <a:stretch>
            <a:fillRect/>
          </a:stretch>
        </p:blipFill>
        <p:spPr>
          <a:xfrm>
            <a:off x="395536" y="3501008"/>
            <a:ext cx="4051853" cy="303889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3367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Břeclav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moderní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kostel </a:t>
            </a:r>
            <a:r>
              <a:rPr lang="cs-CZ" sz="2600" u="sng" dirty="0" err="1" smtClean="0">
                <a:latin typeface="Times New Roman" pitchFamily="18" charset="0"/>
                <a:cs typeface="Times New Roman" pitchFamily="18" charset="0"/>
              </a:rPr>
              <a:t>sv.Václava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→</a:t>
            </a:r>
          </a:p>
          <a:p>
            <a:pPr>
              <a:buNone/>
            </a:pP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-zámek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-průmysl chemický</a:t>
            </a: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</a:t>
            </a:r>
            <a:r>
              <a:rPr lang="cs-CZ" sz="28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Mikulov</a:t>
            </a:r>
            <a:endParaRPr lang="cs-CZ" sz="2800" b="1" u="sng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 ←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náměstí, MPR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    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zámek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¨					       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vinařské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závody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    -průmysl strojírenský, stavební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16" descr="800px-PodyjiuVrani.jpg"/>
          <p:cNvPicPr>
            <a:picLocks noChangeAspect="1"/>
          </p:cNvPicPr>
          <p:nvPr/>
        </p:nvPicPr>
        <p:blipFill>
          <a:blip r:embed="rId4" cstate="print"/>
          <a:srcRect l="3250" r="3250"/>
          <a:stretch>
            <a:fillRect/>
          </a:stretch>
        </p:blipFill>
        <p:spPr>
          <a:xfrm>
            <a:off x="4499992" y="548680"/>
            <a:ext cx="4080000" cy="3060000"/>
          </a:xfrm>
          <a:prstGeom prst="rect">
            <a:avLst/>
          </a:prstGeom>
        </p:spPr>
      </p:pic>
      <p:pic>
        <p:nvPicPr>
          <p:cNvPr id="6" name="Zástupný symbol pro obrázek 19" descr="800px-Mikulov02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>
          <a:xfrm>
            <a:off x="251520" y="3356992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PRŮMYSL A ZEMĚDĚLSTVÍ</a:t>
            </a:r>
            <a:endParaRPr lang="cs-CZ" sz="3600" b="1" i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640960" cy="56166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600" b="1" u="sng" dirty="0" smtClean="0">
                <a:latin typeface="Times New Roman" pitchFamily="18" charset="0"/>
                <a:cs typeface="Times New Roman" pitchFamily="18" charset="0"/>
              </a:rPr>
              <a:t>průmysl: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textilní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oděvní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potravinářský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: konzervárny,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vinařské závody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strojírenský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: zbraně, traktory,…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-menší ložiska ropy a zemního plynu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• </a:t>
            </a:r>
            <a:r>
              <a:rPr lang="cs-CZ" sz="2600" b="1" u="sng" dirty="0" smtClean="0">
                <a:latin typeface="Times New Roman" pitchFamily="18" charset="0"/>
                <a:cs typeface="Times New Roman" pitchFamily="18" charset="0"/>
              </a:rPr>
              <a:t>zemědělství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ovoce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-hlavně meruňky, broskve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-pšenice, ječmen, cukrovka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chmel, vinná réva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, zelenina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-chov vepřů, krav a drůbeže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800px-PodyjiuVrani.jpg"/>
          <p:cNvPicPr>
            <a:picLocks noChangeAspect="1"/>
          </p:cNvPicPr>
          <p:nvPr/>
        </p:nvPicPr>
        <p:blipFill>
          <a:blip r:embed="rId2" cstate="print"/>
          <a:srcRect l="5583" r="5583" b="19991"/>
          <a:stretch>
            <a:fillRect/>
          </a:stretch>
        </p:blipFill>
        <p:spPr>
          <a:xfrm>
            <a:off x="4788024" y="980728"/>
            <a:ext cx="4080000" cy="2448272"/>
          </a:xfrm>
          <a:prstGeom prst="rect">
            <a:avLst/>
          </a:prstGeom>
        </p:spPr>
      </p:pic>
      <p:pic>
        <p:nvPicPr>
          <p:cNvPr id="5" name="Zástupný symbol pro obrázek 6" descr="800px-Popice,_vinic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539552" y="3861048"/>
            <a:ext cx="3456384" cy="2592288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6419056" cy="79208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ZAJÍMAVOSTI</a:t>
            </a:r>
            <a:endParaRPr lang="cs-CZ" sz="3600" b="1" i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7606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Lednicko-valtický</a:t>
            </a:r>
            <a:r>
              <a:rPr lang="cs-CZ" sz="26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areál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-zapsán do seznamu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UNESCO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-zámky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Valtice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Lednice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-stavby v parku           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-Lednické rybníky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>
              <a:buNone/>
            </a:pPr>
            <a:r>
              <a:rPr lang="cs-CZ" sz="2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</a:p>
          <a:p>
            <a:pPr>
              <a:buNone/>
            </a:pPr>
            <a:r>
              <a:rPr lang="cs-CZ" sz="2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</a:t>
            </a:r>
            <a:r>
              <a:rPr lang="cs-CZ" sz="26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b="1" u="sng" dirty="0" err="1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Kunštát</a:t>
            </a:r>
            <a:r>
              <a:rPr lang="cs-CZ" sz="26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na Moravě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	       Jeskyně blanických rytířů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8" descr="602px-Lednice_castle.jpg"/>
          <p:cNvPicPr>
            <a:picLocks noChangeAspect="1"/>
          </p:cNvPicPr>
          <p:nvPr/>
        </p:nvPicPr>
        <p:blipFill>
          <a:blip r:embed="rId3" cstate="print"/>
          <a:srcRect t="12375" b="12375"/>
          <a:stretch>
            <a:fillRect/>
          </a:stretch>
        </p:blipFill>
        <p:spPr>
          <a:xfrm>
            <a:off x="467544" y="3573016"/>
            <a:ext cx="3787824" cy="2840868"/>
          </a:xfrm>
          <a:prstGeom prst="rect">
            <a:avLst/>
          </a:prstGeom>
        </p:spPr>
      </p:pic>
      <p:pic>
        <p:nvPicPr>
          <p:cNvPr id="5" name="Zástupný symbol pro obrázek 10" descr="450PX-~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96136" y="836712"/>
            <a:ext cx="2768259" cy="36910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892480" cy="62646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CHKO Pálava</a:t>
            </a: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Pavlovské vrchy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a okolí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biosférická rezervace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UNESCO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archeologický výzkum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Pavlov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, Dolní Věstonice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						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</a:t>
            </a:r>
            <a:r>
              <a:rPr lang="cs-CZ" sz="28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Mohyla míru u Slavkova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2" descr="450PX-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260648"/>
            <a:ext cx="2997000" cy="3996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6" descr="800px-Mohyla_miru_2.jpg"/>
          <p:cNvPicPr>
            <a:picLocks noChangeAspect="1"/>
          </p:cNvPicPr>
          <p:nvPr/>
        </p:nvPicPr>
        <p:blipFill>
          <a:blip r:embed="rId3" cstate="print"/>
          <a:srcRect l="11000" r="11000"/>
          <a:stretch>
            <a:fillRect/>
          </a:stretch>
        </p:blipFill>
        <p:spPr>
          <a:xfrm>
            <a:off x="251520" y="3068960"/>
            <a:ext cx="4579912" cy="3434934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3367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Archeologický výzkum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-Dolní Věstonice,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Pavlov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, Mikulčice,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Moravský kras-jeskyně Kůlna,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Ochoz, Býčí skála </a:t>
            </a: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600" b="1" u="sng" dirty="0" err="1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Dinopark</a:t>
            </a:r>
            <a:r>
              <a:rPr lang="cs-CZ" sz="26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Vyškov</a:t>
            </a: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BÝČÍ SKÁLA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</a:t>
            </a:r>
          </a:p>
        </p:txBody>
      </p:sp>
      <p:pic>
        <p:nvPicPr>
          <p:cNvPr id="4" name="Zástupný symbol pro obrázek 8" descr="800px-PodyjiuVrani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4932040" y="1196752"/>
            <a:ext cx="3931840" cy="2948880"/>
          </a:xfrm>
          <a:prstGeom prst="rect">
            <a:avLst/>
          </a:prstGeom>
        </p:spPr>
      </p:pic>
      <p:pic>
        <p:nvPicPr>
          <p:cNvPr id="5" name="Zástupný symbol pro obrázek 10" descr="800px-PodyjiuVrani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251520" y="3212976"/>
            <a:ext cx="4435896" cy="3326922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640960" cy="6408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2600" b="1" u="sng" dirty="0" err="1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Milotice</a:t>
            </a:r>
            <a:r>
              <a:rPr lang="cs-CZ" sz="2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26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Boskovice</a:t>
            </a:r>
          </a:p>
          <a:p>
            <a:pPr>
              <a:buNone/>
            </a:pPr>
            <a:endParaRPr lang="cs-CZ" sz="2600" b="1" u="sng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u="sng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u="sng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u="sng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u="sng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u="sng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	           </a:t>
            </a:r>
            <a:r>
              <a:rPr lang="cs-CZ" sz="26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Valtice</a:t>
            </a:r>
            <a:r>
              <a:rPr lang="cs-CZ" sz="2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			     </a:t>
            </a:r>
            <a:r>
              <a:rPr lang="cs-CZ" sz="26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Vranov nad Dyjí</a:t>
            </a:r>
            <a:endParaRPr lang="cs-CZ" sz="2600" u="sng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u="sng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u="sng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u="sng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u="sng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u="sng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u="sng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3" descr="800px-PodyjiuVrani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611560" y="692696"/>
            <a:ext cx="3600000" cy="2700000"/>
          </a:xfrm>
          <a:prstGeom prst="rect">
            <a:avLst/>
          </a:prstGeom>
        </p:spPr>
      </p:pic>
      <p:pic>
        <p:nvPicPr>
          <p:cNvPr id="5" name="Zástupný symbol pro obrázek 15" descr="800px-Boskovice_hrad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4860032" y="692696"/>
            <a:ext cx="3600000" cy="2700000"/>
          </a:xfrm>
          <a:prstGeom prst="rect">
            <a:avLst/>
          </a:prstGeom>
        </p:spPr>
      </p:pic>
      <p:pic>
        <p:nvPicPr>
          <p:cNvPr id="6" name="Zástupný symbol pro obrázek 17" descr="800px-Valtice_Castle_(2).jpg"/>
          <p:cNvPicPr>
            <a:picLocks noChangeAspect="1"/>
          </p:cNvPicPr>
          <p:nvPr/>
        </p:nvPicPr>
        <p:blipFill>
          <a:blip r:embed="rId4" cstate="print"/>
          <a:srcRect l="3000" r="3000"/>
          <a:stretch>
            <a:fillRect/>
          </a:stretch>
        </p:blipFill>
        <p:spPr>
          <a:xfrm>
            <a:off x="539552" y="4005064"/>
            <a:ext cx="3600000" cy="2700000"/>
          </a:xfrm>
          <a:prstGeom prst="rect">
            <a:avLst/>
          </a:prstGeom>
        </p:spPr>
      </p:pic>
      <p:pic>
        <p:nvPicPr>
          <p:cNvPr id="7" name="Zástupný symbol pro obrázek 4" descr="800px-PodyjiuVrani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>
          <a:xfrm>
            <a:off x="4932040" y="4005064"/>
            <a:ext cx="3552000" cy="2664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48072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784976" cy="59046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RARELIBRA.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22.5.2012].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&lt;http://commons.wikimedia.org/wiki/File:South_Moravia_districts.png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VAVŘÍK, Martin.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22.5.2012].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&lt;http://commons.wikimedia.org/wiki/File:PodyjiuVrani.jpg?uselang=cs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PRAZAK.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22.5.2012].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&lt;http://commons.wikimedia.org/wiki/File:Punkevn%C3%AD_jeskyn%C4%9B19.jpg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PRAZAK.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22.5.2012].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&lt;http://commons.wikimedia.org/wiki/File:Jeskyn%C4%9B_Balcarka35.jpg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PRAZAK.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22.5.2012].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&lt;http://cs.wikipedia.org/wiki/Soubor:Punkevn%C3%AD_jeskyn%C4%9B26.jpg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DORONENKO, Stanislav.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22.5.2012].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&lt;http://commons.wikimedia.org/wiki/File:D%C3%ADv%C4%8D%C3%AD_hrady_02.jpg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HUHULENIK.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22.5.2012].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&lt;http://commons.wikimedia.org/wiki/File:Lednick%C3%A9_rybn%C3%ADky_(8).jpg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IRICIGOR.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22.5.2012].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&lt;http://commons.wikimedia.org/wiki/File:Petrov_from_Hybe%C5%A1ova_2.JPG?uselang=cs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FIŠER, Daniel.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22.5.2012].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&lt;http://commons.wikimedia.org/wiki/File:Villa_Tugendhat-20070429.jpeg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VAVŘÍK, Martin.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22.5.2012].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&lt;http://cs.wikipedia.org/wiki/Rotunda_svat%C3%A9_Kate%C5%99iny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MERCY.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22.5.2012].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&lt;http://commons.wikimedia.org/wiki/File:Hodon%C3%ADn_-_radnice.JPG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DELFINKA.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 [online]. [cit. 22.5.2012].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&lt;http://commons.wikimedia.org/wiki/File:Kostel_sv._V%C3%A1clava_(B%C5%99eclav).JPG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ORTNER, Herbert.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 [online]. [cit. 22.5.2012].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&lt;http://cs.wikipedia.org/wiki/Soubor:Mikulov02.jpg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568952" cy="62646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KIRK.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22.5.2012].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&lt;http://commons.wikimedia.org/wiki/File:Zetor_Tractors_company_area_in_Brno-L%C3%AD%C5%A1e%C5%88.JPG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PODZEMNIK.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22.5.2012].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&lt;http://commons.wikimedia.org/wiki/File:Popice,_vinice.JPG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DILIGENT.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22.5.2012].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&lt;http://commons.wikimedia.org/wiki/File:Lednice_castle.jpg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LASY.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22.5.2012].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&lt;http://commons.wikimedia.org/wiki/File:The_Cave_of_the_Blan%C3%ADk_Knights_06.JPG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BARÁNEK, Daniel.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22.5.2012].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&lt;http://commons.wikimedia.org/wiki/File:P%C3%A1lava,_Martinka_2.jpg?uselang=cs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KIRK.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[cit.22.5.2012].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&lt;http://cs.wikipedia.org/wiki/Soubor:Mohyla_miru_2.jpg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MIAOW.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22.5.2012].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&lt;http://cs.wikipedia.org/wiki/Soubor:B%C3%BD%C4%8D%C3%AD_sk%C3%A1la_(jeskyn%C4%9B).jpg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PERNAK.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22.5.2012].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&lt;http://cs.wikipedia.org/wiki/Soubor:Prehist._01(dinopark_vy%C5%A1kov_cz.).JPG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DABLER.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22.5.2012].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&lt;http://commons.wikimedia.org/wiki/File:Milotice,_Czech_Republic_(ch%C3%A2teau).jpeg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SOKOLJAN.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22.5.2012].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&lt;http://commons.wikimedia.org/wiki/File:Boskovice_hrad.JPG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HUHULENIK.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22.5.2012].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&lt;http://commons.wikimedia.org/wiki/File:Valtice_Castle_(2).jpg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HAROLD.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 [online]. [cit. 22.5.2012].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&lt;http://cs.wikipedia.org/wiki/Soubor:Vranov_nad_Dyj%C3%AD,_z%C3%A1mek_(01).jpg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ŠTECOVÁ, Věra.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Zeměpis Česká republika.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Olomouc: Media DIDA, 2007. ISBN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80-87055-06-3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69 – 73.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CHALUPA, Petr; ŠTIKOVÁ, Věra.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Vlastivěda 5-Česká republika jako součást Evropy.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Brno: Nová škola, 2004.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80-7289-059-X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26 – 27.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 </a:t>
            </a: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80-7209-440-8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8 – 33.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597</TotalTime>
  <Words>974</Words>
  <Application>Microsoft Office PowerPoint</Application>
  <PresentationFormat>Předvádění na obrazovce (4:3)</PresentationFormat>
  <Paragraphs>211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JIHOMORAVSKÝ KRAJ</vt:lpstr>
      <vt:lpstr>   • Jihomoravský kraj se rozkládá na jihu Moravy    • krajské město: Brno</vt:lpstr>
      <vt:lpstr>POVRCH</vt:lpstr>
      <vt:lpstr>Snímek 5</vt:lpstr>
      <vt:lpstr>VODSTVO</vt:lpstr>
      <vt:lpstr>Snímek 7</vt:lpstr>
      <vt:lpstr>MĚSTA</vt:lpstr>
      <vt:lpstr>Snímek 9</vt:lpstr>
      <vt:lpstr>PRŮMYSL A ZEMĚDĚLSTVÍ</vt:lpstr>
      <vt:lpstr>ZAJÍMAVOSTI</vt:lpstr>
      <vt:lpstr>Snímek 12</vt:lpstr>
      <vt:lpstr>Snímek 13</vt:lpstr>
      <vt:lpstr>Snímek 14</vt:lpstr>
      <vt:lpstr>Použité zdroje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JIHOMORAVSKÝ KRAJ</dc:title>
  <dc:creator>Marta</dc:creator>
  <cp:lastModifiedBy>Marta</cp:lastModifiedBy>
  <cp:revision>62</cp:revision>
  <dcterms:created xsi:type="dcterms:W3CDTF">2012-01-31T16:00:08Z</dcterms:created>
  <dcterms:modified xsi:type="dcterms:W3CDTF">2012-07-19T21:58:00Z</dcterms:modified>
</cp:coreProperties>
</file>