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1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Marie </a:t>
          </a:r>
          <a:r>
            <a:rPr lang="cs-CZ" smtClean="0"/>
            <a:t>Schröpferová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 Fidlovačka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Vlastivěda pro 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VY_52_INOVACE_21_Fidlovačka</a:t>
          </a:r>
          <a:endParaRPr lang="cs-CZ" dirty="0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DCE33EC-8DC8-4A9A-8AF6-5C7602C25441}" type="presOf" srcId="{019433A1-1324-4DE1-9E6F-32B851095F74}" destId="{A3817367-F2BC-482F-8832-FA00B51DCCF3}" srcOrd="0" destOrd="0" presId="urn:microsoft.com/office/officeart/2005/8/layout/target3"/>
    <dgm:cxn modelId="{D4B4EF51-A91B-4C69-B4EA-3538FBB64814}" type="presOf" srcId="{FBBFC3EA-9D9D-4F3A-BEA6-9C2C0E46BF20}" destId="{832BF48F-0145-4429-9E02-8FCA946CCE9E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618FEC7-6057-4C60-BB3E-E21AE6D39D6D}" type="presOf" srcId="{C73C7642-F245-4585-8F88-243F9FAEF6CA}" destId="{97289DF2-90F4-4EC2-A9FC-633B00BAB610}" srcOrd="0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7B3B6D9D-E66F-4E6D-B7F7-2DE4C9516BA7}" type="presOf" srcId="{019433A1-1324-4DE1-9E6F-32B851095F74}" destId="{E7297F21-D4FD-4A41-AE58-814D01A6B5E7}" srcOrd="1" destOrd="0" presId="urn:microsoft.com/office/officeart/2005/8/layout/target3"/>
    <dgm:cxn modelId="{9477FD13-F286-4E93-8663-3852531725F2}" type="presOf" srcId="{EBC41103-E2E5-4D48-9B4B-425520D3D098}" destId="{50C2F88D-8688-44C2-A854-691F34009D3B}" srcOrd="0" destOrd="0" presId="urn:microsoft.com/office/officeart/2005/8/layout/target3"/>
    <dgm:cxn modelId="{1C7576B3-2864-494E-87C7-4914C1FD46E0}" type="presOf" srcId="{FBBFC3EA-9D9D-4F3A-BEA6-9C2C0E46BF20}" destId="{643EA938-EDE0-4533-ACCC-D2BD6F3A527C}" srcOrd="0" destOrd="0" presId="urn:microsoft.com/office/officeart/2005/8/layout/target3"/>
    <dgm:cxn modelId="{64CEFE9D-0620-4638-9163-80027CE3B62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293120-8967-424E-B0A7-C255A8CA9DA9}" type="presOf" srcId="{C73C7642-F245-4585-8F88-243F9FAEF6CA}" destId="{AA41A67C-3D3F-4AE9-9E0F-5D7F7BB2E741}" srcOrd="1" destOrd="0" presId="urn:microsoft.com/office/officeart/2005/8/layout/target3"/>
    <dgm:cxn modelId="{CE5F15AD-8A74-43AE-BD23-8E9F90C86CA0}" type="presOf" srcId="{445C7998-7549-48B0-BD68-D4F0167F02E5}" destId="{BC35EE03-4121-4EF9-923D-7CB6D30D358D}" srcOrd="0" destOrd="0" presId="urn:microsoft.com/office/officeart/2005/8/layout/target3"/>
    <dgm:cxn modelId="{13802D64-B88C-4834-82EE-DE9786196EBA}" type="presOf" srcId="{39F8B381-5807-488E-AC22-73DD4140ED4A}" destId="{71045F8C-00FA-488E-A7BD-E2E6753D979D}" srcOrd="0" destOrd="0" presId="urn:microsoft.com/office/officeart/2005/8/layout/target3"/>
    <dgm:cxn modelId="{914AD4EF-CD2A-4DE8-B41C-71E80BF9132B}" type="presOf" srcId="{EBC41103-E2E5-4D48-9B4B-425520D3D098}" destId="{F969C235-9271-4D34-B740-D627A121CAD0}" srcOrd="1" destOrd="0" presId="urn:microsoft.com/office/officeart/2005/8/layout/target3"/>
    <dgm:cxn modelId="{45D89FF9-F4F5-4285-B7CE-3697B5B47F8E}" type="presOf" srcId="{445C7998-7549-48B0-BD68-D4F0167F02E5}" destId="{4D19AB04-24FA-40C2-B203-52AE3D15E171}" srcOrd="1" destOrd="0" presId="urn:microsoft.com/office/officeart/2005/8/layout/target3"/>
    <dgm:cxn modelId="{73D99F0C-BEF9-4707-8233-DBAE6CDB49AD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4E15C6CD-307D-4E2F-9C33-055F4A3FEEDC}" type="presParOf" srcId="{71045F8C-00FA-488E-A7BD-E2E6753D979D}" destId="{3577EC6B-C980-4F34-8C69-4365E7B8FC8C}" srcOrd="0" destOrd="0" presId="urn:microsoft.com/office/officeart/2005/8/layout/target3"/>
    <dgm:cxn modelId="{FC1BEFFB-7D2D-4447-A606-13C7CB39E3DE}" type="presParOf" srcId="{71045F8C-00FA-488E-A7BD-E2E6753D979D}" destId="{6940EB87-DC1D-4BC3-9408-9AC2E1FFC039}" srcOrd="1" destOrd="0" presId="urn:microsoft.com/office/officeart/2005/8/layout/target3"/>
    <dgm:cxn modelId="{AB678365-0283-48DC-A4FC-48D3D713F4C2}" type="presParOf" srcId="{71045F8C-00FA-488E-A7BD-E2E6753D979D}" destId="{BC35EE03-4121-4EF9-923D-7CB6D30D358D}" srcOrd="2" destOrd="0" presId="urn:microsoft.com/office/officeart/2005/8/layout/target3"/>
    <dgm:cxn modelId="{6FC77E74-B05B-4163-A74B-4F34D03BAB52}" type="presParOf" srcId="{71045F8C-00FA-488E-A7BD-E2E6753D979D}" destId="{C95EEA27-3CBF-4645-A92D-9D8AF5C1CBFC}" srcOrd="3" destOrd="0" presId="urn:microsoft.com/office/officeart/2005/8/layout/target3"/>
    <dgm:cxn modelId="{B19D7BEB-DD40-4E24-8AA8-8EECAE8FE43D}" type="presParOf" srcId="{71045F8C-00FA-488E-A7BD-E2E6753D979D}" destId="{851BB866-B6AE-4566-893F-4C635BA974FC}" srcOrd="4" destOrd="0" presId="urn:microsoft.com/office/officeart/2005/8/layout/target3"/>
    <dgm:cxn modelId="{E98D0C40-AD66-4A98-BC23-0E3ABEF4FC84}" type="presParOf" srcId="{71045F8C-00FA-488E-A7BD-E2E6753D979D}" destId="{643EA938-EDE0-4533-ACCC-D2BD6F3A527C}" srcOrd="5" destOrd="0" presId="urn:microsoft.com/office/officeart/2005/8/layout/target3"/>
    <dgm:cxn modelId="{9717925C-43F8-4A21-B611-A66F9F466C7E}" type="presParOf" srcId="{71045F8C-00FA-488E-A7BD-E2E6753D979D}" destId="{92F31B18-D66D-4CC7-89B9-378928DE877D}" srcOrd="6" destOrd="0" presId="urn:microsoft.com/office/officeart/2005/8/layout/target3"/>
    <dgm:cxn modelId="{E1D63A6D-0278-4ED4-8FE6-E4C50A1036CE}" type="presParOf" srcId="{71045F8C-00FA-488E-A7BD-E2E6753D979D}" destId="{902074E1-B931-4618-97F1-FADBE82E9C3C}" srcOrd="7" destOrd="0" presId="urn:microsoft.com/office/officeart/2005/8/layout/target3"/>
    <dgm:cxn modelId="{5FD1AA23-12F4-44DA-BD52-9D939331A664}" type="presParOf" srcId="{71045F8C-00FA-488E-A7BD-E2E6753D979D}" destId="{A3817367-F2BC-482F-8832-FA00B51DCCF3}" srcOrd="8" destOrd="0" presId="urn:microsoft.com/office/officeart/2005/8/layout/target3"/>
    <dgm:cxn modelId="{8FDCAE55-72CE-46A7-9B9C-82CAC2CFBB66}" type="presParOf" srcId="{71045F8C-00FA-488E-A7BD-E2E6753D979D}" destId="{626ABFF6-56C8-4386-B662-68EC364EED9D}" srcOrd="9" destOrd="0" presId="urn:microsoft.com/office/officeart/2005/8/layout/target3"/>
    <dgm:cxn modelId="{F598F2A7-561D-404C-B051-CC5064BB6154}" type="presParOf" srcId="{71045F8C-00FA-488E-A7BD-E2E6753D979D}" destId="{6DB11F1C-D028-4800-9625-6611CA9DE6D4}" srcOrd="10" destOrd="0" presId="urn:microsoft.com/office/officeart/2005/8/layout/target3"/>
    <dgm:cxn modelId="{6434A21E-A008-475D-89E7-F53962609730}" type="presParOf" srcId="{71045F8C-00FA-488E-A7BD-E2E6753D979D}" destId="{CDED6FE3-AD8F-4ACC-B6B8-710EDDD97598}" srcOrd="11" destOrd="0" presId="urn:microsoft.com/office/officeart/2005/8/layout/target3"/>
    <dgm:cxn modelId="{0B976730-6080-4298-929A-EB9F7C8A075D}" type="presParOf" srcId="{71045F8C-00FA-488E-A7BD-E2E6753D979D}" destId="{397AC6D7-84A6-4150-958F-83C92D9ACF38}" srcOrd="12" destOrd="0" presId="urn:microsoft.com/office/officeart/2005/8/layout/target3"/>
    <dgm:cxn modelId="{F21975DB-63F6-4B5F-A35B-E12875742602}" type="presParOf" srcId="{71045F8C-00FA-488E-A7BD-E2E6753D979D}" destId="{D7419528-33A6-416D-9E64-B3F7915C5149}" srcOrd="13" destOrd="0" presId="urn:microsoft.com/office/officeart/2005/8/layout/target3"/>
    <dgm:cxn modelId="{B6066423-0A11-4A22-AE18-6C17D130E07E}" type="presParOf" srcId="{71045F8C-00FA-488E-A7BD-E2E6753D979D}" destId="{97289DF2-90F4-4EC2-A9FC-633B00BAB610}" srcOrd="14" destOrd="0" presId="urn:microsoft.com/office/officeart/2005/8/layout/target3"/>
    <dgm:cxn modelId="{FB0B0948-9614-4716-A070-8EAA7D1E2B8D}" type="presParOf" srcId="{71045F8C-00FA-488E-A7BD-E2E6753D979D}" destId="{234EBA9D-95B4-4C20-A84E-6F65F1085DC6}" srcOrd="15" destOrd="0" presId="urn:microsoft.com/office/officeart/2005/8/layout/target3"/>
    <dgm:cxn modelId="{50C900BB-08C9-4DE4-874B-E023881ECBD6}" type="presParOf" srcId="{71045F8C-00FA-488E-A7BD-E2E6753D979D}" destId="{12255512-213F-41DF-90A6-8B4CD74A2B52}" srcOrd="16" destOrd="0" presId="urn:microsoft.com/office/officeart/2005/8/layout/target3"/>
    <dgm:cxn modelId="{A5B52B3B-F3FF-4B89-B423-67A69A1E51DC}" type="presParOf" srcId="{71045F8C-00FA-488E-A7BD-E2E6753D979D}" destId="{50C2F88D-8688-44C2-A854-691F34009D3B}" srcOrd="17" destOrd="0" presId="urn:microsoft.com/office/officeart/2005/8/layout/target3"/>
    <dgm:cxn modelId="{03BD1087-BC04-485B-BC72-46668AE7F02A}" type="presParOf" srcId="{71045F8C-00FA-488E-A7BD-E2E6753D979D}" destId="{4D19AB04-24FA-40C2-B203-52AE3D15E171}" srcOrd="18" destOrd="0" presId="urn:microsoft.com/office/officeart/2005/8/layout/target3"/>
    <dgm:cxn modelId="{359CC47F-1807-478E-BE8F-44A5354A5EA2}" type="presParOf" srcId="{71045F8C-00FA-488E-A7BD-E2E6753D979D}" destId="{832BF48F-0145-4429-9E02-8FCA946CCE9E}" srcOrd="19" destOrd="0" presId="urn:microsoft.com/office/officeart/2005/8/layout/target3"/>
    <dgm:cxn modelId="{A30E013C-89EB-4AEB-8550-BB04E209F796}" type="presParOf" srcId="{71045F8C-00FA-488E-A7BD-E2E6753D979D}" destId="{E7297F21-D4FD-4A41-AE58-814D01A6B5E7}" srcOrd="20" destOrd="0" presId="urn:microsoft.com/office/officeart/2005/8/layout/target3"/>
    <dgm:cxn modelId="{26EF075A-D226-485B-B64E-9E1020E4EDBE}" type="presParOf" srcId="{71045F8C-00FA-488E-A7BD-E2E6753D979D}" destId="{F69A1436-182C-465B-AD7F-FE48E0C090C1}" srcOrd="21" destOrd="0" presId="urn:microsoft.com/office/officeart/2005/8/layout/target3"/>
    <dgm:cxn modelId="{DD04B655-D5BE-403D-8241-E734717925B6}" type="presParOf" srcId="{71045F8C-00FA-488E-A7BD-E2E6753D979D}" destId="{AA41A67C-3D3F-4AE9-9E0F-5D7F7BB2E741}" srcOrd="22" destOrd="0" presId="urn:microsoft.com/office/officeart/2005/8/layout/target3"/>
    <dgm:cxn modelId="{2E1E6CB0-CF50-4498-BB45-12DAA333EFB1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Marie </a:t>
          </a:r>
          <a:r>
            <a:rPr lang="cs-CZ" sz="1400" kern="1200" smtClean="0"/>
            <a:t>Schröpferová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VY_52_INOVACE_21_Fidlovačka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Vlastivěda pro 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 Fidlovačka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8869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6175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267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1518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4105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0389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9307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87427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2935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202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937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15365D-CA2A-4DDD-80A0-78D35F4F6B11}" type="datetimeFigureOut">
              <a:rPr lang="cs-CZ" smtClean="0"/>
              <a:t>8.4.2012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E5F722-D9D3-4020-B4E5-955361D7F04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9860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5618184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75983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069308" cy="51398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                 </a:t>
            </a:r>
            <a:r>
              <a:rPr lang="cs-CZ" sz="3200" u="sng" dirty="0" smtClean="0"/>
              <a:t>ANOTACE:</a:t>
            </a:r>
          </a:p>
          <a:p>
            <a:endParaRPr lang="cs-CZ" sz="3200" u="sng" dirty="0"/>
          </a:p>
          <a:p>
            <a:pPr marL="342900" indent="-342900">
              <a:buFontTx/>
              <a:buChar char="-"/>
            </a:pPr>
            <a:r>
              <a:rPr lang="cs-CZ" sz="3200" dirty="0" smtClean="0"/>
              <a:t>Pro 5. ročník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Inovace: aktivita, motivace</a:t>
            </a:r>
          </a:p>
          <a:p>
            <a:pPr marL="342900" indent="-342900">
              <a:buFontTx/>
              <a:buChar char="-"/>
            </a:pPr>
            <a:r>
              <a:rPr lang="cs-CZ" sz="3200" dirty="0" smtClean="0"/>
              <a:t>Pracovní list usnadňuje žákům práci, </a:t>
            </a:r>
          </a:p>
          <a:p>
            <a:r>
              <a:rPr lang="cs-CZ" sz="3200" dirty="0" smtClean="0"/>
              <a:t>     podporuje aktivní  zopakování učiva  a </a:t>
            </a:r>
          </a:p>
          <a:p>
            <a:r>
              <a:rPr lang="cs-CZ" sz="3200" dirty="0"/>
              <a:t> </a:t>
            </a:r>
            <a:r>
              <a:rPr lang="cs-CZ" sz="3200" dirty="0" smtClean="0"/>
              <a:t>    vyvozuje  nový pojem</a:t>
            </a:r>
          </a:p>
          <a:p>
            <a:endParaRPr lang="cs-CZ" sz="2400" dirty="0" smtClean="0"/>
          </a:p>
          <a:p>
            <a:r>
              <a:rPr lang="cs-CZ" sz="2400" dirty="0" smtClean="0"/>
              <a:t>      </a:t>
            </a:r>
            <a:endParaRPr lang="cs-CZ" sz="2400" dirty="0"/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424989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83107" y="116632"/>
            <a:ext cx="8494633" cy="55707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Přiřaď k sobě správné  údaje  a z barevně </a:t>
            </a:r>
          </a:p>
          <a:p>
            <a:r>
              <a:rPr lang="cs-CZ" sz="2400" dirty="0"/>
              <a:t>v</a:t>
            </a:r>
            <a:r>
              <a:rPr lang="cs-CZ" sz="2400" dirty="0" smtClean="0"/>
              <a:t>yznačených písmen slož název divadelní  hry  </a:t>
            </a:r>
            <a:r>
              <a:rPr lang="cs-CZ" sz="2400" dirty="0" err="1" smtClean="0"/>
              <a:t>J.K.Tyla</a:t>
            </a:r>
            <a:r>
              <a:rPr lang="cs-CZ" sz="2400" dirty="0" smtClean="0"/>
              <a:t>:</a:t>
            </a:r>
          </a:p>
          <a:p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 smtClean="0"/>
              <a:t>První dílny			     p</a:t>
            </a:r>
            <a:r>
              <a:rPr lang="cs-CZ" sz="2800" u="sng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rovůz			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Bleskosvod		                James W</a:t>
            </a:r>
            <a:r>
              <a:rPr lang="cs-CZ" sz="2800" u="sng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tt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J. Ressel			                P. Div</a:t>
            </a:r>
            <a:r>
              <a:rPr lang="cs-CZ" sz="2800" u="sng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š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Fr. Křižík			    	     J. Dobr</a:t>
            </a:r>
            <a:r>
              <a:rPr lang="cs-CZ" sz="2800" u="sng" dirty="0" smtClean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vský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„Modrý Abbé“		                </a:t>
            </a:r>
            <a:r>
              <a:rPr lang="cs-CZ" sz="2800" u="sng" dirty="0" smtClean="0">
                <a:solidFill>
                  <a:srgbClr val="FF0000"/>
                </a:solidFill>
              </a:rPr>
              <a:t>Č</a:t>
            </a:r>
            <a:r>
              <a:rPr lang="cs-CZ" sz="2800" dirty="0" smtClean="0"/>
              <a:t>eská expedice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Ruchadlo			     manu</a:t>
            </a:r>
            <a:r>
              <a:rPr lang="cs-CZ" sz="2800" u="sng" dirty="0" smtClean="0">
                <a:solidFill>
                  <a:srgbClr val="FF0000"/>
                </a:solidFill>
              </a:rPr>
              <a:t>f</a:t>
            </a:r>
            <a:r>
              <a:rPr lang="cs-CZ" sz="2800" dirty="0" smtClean="0"/>
              <a:t>aktury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J. Božek			                </a:t>
            </a:r>
            <a:r>
              <a:rPr lang="cs-CZ" sz="2800" dirty="0" err="1" smtClean="0"/>
              <a:t>koněspřež</a:t>
            </a:r>
            <a:r>
              <a:rPr lang="cs-CZ" sz="2800" u="sng" dirty="0" err="1" smtClean="0">
                <a:solidFill>
                  <a:srgbClr val="FF0000"/>
                </a:solidFill>
              </a:rPr>
              <a:t>k</a:t>
            </a:r>
            <a:r>
              <a:rPr lang="cs-CZ" sz="2800" dirty="0" err="1" smtClean="0"/>
              <a:t>a</a:t>
            </a: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První knihkupectví	                lo</a:t>
            </a:r>
            <a:r>
              <a:rPr lang="cs-CZ" sz="2800" u="sng" dirty="0" smtClean="0">
                <a:solidFill>
                  <a:srgbClr val="FF0000"/>
                </a:solidFill>
              </a:rPr>
              <a:t>d</a:t>
            </a:r>
            <a:r>
              <a:rPr lang="cs-CZ" sz="2800" dirty="0" smtClean="0"/>
              <a:t>ní šroub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První vlak			     oblouková </a:t>
            </a:r>
            <a:r>
              <a:rPr lang="cs-CZ" sz="2800" u="sng" dirty="0" smtClean="0">
                <a:solidFill>
                  <a:srgbClr val="FF0000"/>
                </a:solidFill>
              </a:rPr>
              <a:t>l</a:t>
            </a:r>
            <a:r>
              <a:rPr lang="cs-CZ" sz="2800" dirty="0" smtClean="0"/>
              <a:t>ampa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První parní stroj		     bratranci Ve</a:t>
            </a:r>
            <a:r>
              <a:rPr lang="cs-CZ" sz="2800" u="sng" dirty="0" smtClean="0">
                <a:solidFill>
                  <a:srgbClr val="FF0000"/>
                </a:solidFill>
              </a:rPr>
              <a:t>v</a:t>
            </a:r>
            <a:r>
              <a:rPr lang="cs-CZ" sz="2800" dirty="0" smtClean="0"/>
              <a:t>erkové</a:t>
            </a:r>
          </a:p>
        </p:txBody>
      </p:sp>
    </p:spTree>
    <p:extLst>
      <p:ext uri="{BB962C8B-B14F-4D97-AF65-F5344CB8AC3E}">
        <p14:creationId xmlns:p14="http://schemas.microsoft.com/office/powerpoint/2010/main" val="34258904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764704"/>
            <a:ext cx="86409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/>
          </a:p>
          <a:p>
            <a:pPr marL="457200" indent="-457200">
              <a:buAutoNum type="arabicPeriod"/>
            </a:pPr>
            <a:r>
              <a:rPr lang="cs-CZ" sz="2800" dirty="0" smtClean="0"/>
              <a:t>První dílny			     p</a:t>
            </a:r>
            <a:r>
              <a:rPr lang="cs-CZ" sz="2800" u="sng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rovůz			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Bleskosvod		                James W</a:t>
            </a:r>
            <a:r>
              <a:rPr lang="cs-CZ" sz="2800" u="sng" dirty="0" smtClean="0">
                <a:solidFill>
                  <a:srgbClr val="FF0000"/>
                </a:solidFill>
              </a:rPr>
              <a:t>a</a:t>
            </a:r>
            <a:r>
              <a:rPr lang="cs-CZ" sz="2800" dirty="0" smtClean="0"/>
              <a:t>tt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J. Ressel			                P. Div</a:t>
            </a:r>
            <a:r>
              <a:rPr lang="cs-CZ" sz="2800" u="sng" dirty="0" smtClean="0">
                <a:solidFill>
                  <a:srgbClr val="FF0000"/>
                </a:solidFill>
              </a:rPr>
              <a:t>i</a:t>
            </a:r>
            <a:r>
              <a:rPr lang="cs-CZ" sz="2800" dirty="0" smtClean="0"/>
              <a:t>š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Fr. Křižík			    	     J. Dobr</a:t>
            </a:r>
            <a:r>
              <a:rPr lang="cs-CZ" sz="2800" u="sng" dirty="0" smtClean="0">
                <a:solidFill>
                  <a:srgbClr val="FF0000"/>
                </a:solidFill>
              </a:rPr>
              <a:t>o</a:t>
            </a:r>
            <a:r>
              <a:rPr lang="cs-CZ" sz="2800" dirty="0" smtClean="0"/>
              <a:t>vský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„Modrý Abbé“		                </a:t>
            </a:r>
            <a:r>
              <a:rPr lang="cs-CZ" sz="2800" u="sng" dirty="0" smtClean="0">
                <a:solidFill>
                  <a:srgbClr val="FF0000"/>
                </a:solidFill>
              </a:rPr>
              <a:t>Č</a:t>
            </a:r>
            <a:r>
              <a:rPr lang="cs-CZ" sz="2800" dirty="0" smtClean="0"/>
              <a:t>eská expedice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Ruchadlo			     manu</a:t>
            </a:r>
            <a:r>
              <a:rPr lang="cs-CZ" sz="2800" u="sng" dirty="0" smtClean="0">
                <a:solidFill>
                  <a:srgbClr val="FF0000"/>
                </a:solidFill>
              </a:rPr>
              <a:t>f</a:t>
            </a:r>
            <a:r>
              <a:rPr lang="cs-CZ" sz="2800" dirty="0" smtClean="0"/>
              <a:t>aktury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J. Božek			                </a:t>
            </a:r>
            <a:r>
              <a:rPr lang="cs-CZ" sz="2800" dirty="0" err="1" smtClean="0"/>
              <a:t>koněspřež</a:t>
            </a:r>
            <a:r>
              <a:rPr lang="cs-CZ" sz="2800" u="sng" dirty="0" err="1" smtClean="0">
                <a:solidFill>
                  <a:srgbClr val="FF0000"/>
                </a:solidFill>
              </a:rPr>
              <a:t>k</a:t>
            </a:r>
            <a:r>
              <a:rPr lang="cs-CZ" sz="2800" dirty="0" err="1" smtClean="0"/>
              <a:t>a</a:t>
            </a:r>
            <a:endParaRPr lang="cs-CZ" sz="2800" dirty="0" smtClean="0"/>
          </a:p>
          <a:p>
            <a:pPr marL="514350" indent="-514350">
              <a:buAutoNum type="arabicPeriod"/>
            </a:pPr>
            <a:r>
              <a:rPr lang="cs-CZ" sz="2800" dirty="0" smtClean="0"/>
              <a:t>První knihkupectví	                lo</a:t>
            </a:r>
            <a:r>
              <a:rPr lang="cs-CZ" sz="2800" u="sng" dirty="0" smtClean="0">
                <a:solidFill>
                  <a:srgbClr val="FF0000"/>
                </a:solidFill>
              </a:rPr>
              <a:t>d</a:t>
            </a:r>
            <a:r>
              <a:rPr lang="cs-CZ" sz="2800" dirty="0" smtClean="0"/>
              <a:t>ní šroub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První vlak			     oblouková </a:t>
            </a:r>
            <a:r>
              <a:rPr lang="cs-CZ" sz="2800" u="sng" dirty="0" smtClean="0">
                <a:solidFill>
                  <a:srgbClr val="FF0000"/>
                </a:solidFill>
              </a:rPr>
              <a:t>l</a:t>
            </a:r>
            <a:r>
              <a:rPr lang="cs-CZ" sz="2800" dirty="0" smtClean="0"/>
              <a:t>ampa</a:t>
            </a:r>
          </a:p>
          <a:p>
            <a:pPr marL="514350" indent="-514350">
              <a:buAutoNum type="arabicPeriod"/>
            </a:pPr>
            <a:r>
              <a:rPr lang="cs-CZ" sz="2800" dirty="0" smtClean="0"/>
              <a:t>První parní stroj		     bratranci Ve</a:t>
            </a:r>
            <a:r>
              <a:rPr lang="cs-CZ" sz="2800" u="sng" dirty="0" smtClean="0">
                <a:solidFill>
                  <a:srgbClr val="FF0000"/>
                </a:solidFill>
              </a:rPr>
              <a:t>v</a:t>
            </a:r>
            <a:r>
              <a:rPr lang="cs-CZ" sz="2800" dirty="0" smtClean="0"/>
              <a:t>erkové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192464" y="189382"/>
            <a:ext cx="14726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u="sng" dirty="0" smtClean="0"/>
              <a:t>ŘEŠENÍ:</a:t>
            </a:r>
            <a:endParaRPr lang="cs-CZ" sz="3200" u="sng" dirty="0"/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2627784" y="1484784"/>
            <a:ext cx="2592288" cy="20162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627784" y="1988840"/>
            <a:ext cx="2592288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2267744" y="2276872"/>
            <a:ext cx="2952328" cy="20882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3192464" y="2708920"/>
            <a:ext cx="2171624" cy="47183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2627784" y="3645024"/>
            <a:ext cx="2736304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2267744" y="1628800"/>
            <a:ext cx="2952328" cy="23762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3743908" y="3180750"/>
            <a:ext cx="1620180" cy="125636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2627784" y="4005064"/>
            <a:ext cx="2736304" cy="9361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2267744" y="2708920"/>
            <a:ext cx="3096344" cy="201622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3347864" y="1916832"/>
            <a:ext cx="2016224" cy="34563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4"/>
          </a:lnRef>
          <a:fillRef idx="0">
            <a:schemeClr val="accent4"/>
          </a:fillRef>
          <a:effectRef idx="2">
            <a:schemeClr val="accent4"/>
          </a:effectRef>
          <a:fontRef idx="minor">
            <a:schemeClr val="tx1"/>
          </a:fontRef>
        </p:style>
      </p:cxnSp>
      <p:sp>
        <p:nvSpPr>
          <p:cNvPr id="4" name="TextovéPole 3"/>
          <p:cNvSpPr txBox="1"/>
          <p:nvPr/>
        </p:nvSpPr>
        <p:spPr>
          <a:xfrm>
            <a:off x="2627783" y="6093295"/>
            <a:ext cx="25403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FIDLOVAČKA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698849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96</Words>
  <Application>Microsoft Office PowerPoint</Application>
  <PresentationFormat>Předvádění na obrazovce (4:3)</PresentationFormat>
  <Paragraphs>42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schropferova marie</dc:creator>
  <cp:lastModifiedBy>schropferova marie</cp:lastModifiedBy>
  <cp:revision>12</cp:revision>
  <dcterms:created xsi:type="dcterms:W3CDTF">2012-04-08T12:33:33Z</dcterms:created>
  <dcterms:modified xsi:type="dcterms:W3CDTF">2012-04-08T14:33:04Z</dcterms:modified>
</cp:coreProperties>
</file>