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Marie </a:t>
          </a:r>
          <a:r>
            <a:rPr lang="cs-CZ" smtClean="0"/>
            <a:t>Schröpferová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Skupinová práce 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Vlastivěda pro  4. a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VY_52_INOVACE_22_Skupinová práce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3D36ED-7A1E-446C-B004-2C63C1350221}" type="presOf" srcId="{C73C7642-F245-4585-8F88-243F9FAEF6CA}" destId="{AA41A67C-3D3F-4AE9-9E0F-5D7F7BB2E7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A330CF1A-3048-4329-97B4-F9F6F0A89B3A}" type="presOf" srcId="{FBBFC3EA-9D9D-4F3A-BEA6-9C2C0E46BF20}" destId="{643EA938-EDE0-4533-ACCC-D2BD6F3A527C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A758A12-88D9-49A7-9979-E7CB858A0199}" type="presOf" srcId="{EBC41103-E2E5-4D48-9B4B-425520D3D098}" destId="{F969C235-9271-4D34-B740-D627A121CAD0}" srcOrd="1" destOrd="0" presId="urn:microsoft.com/office/officeart/2005/8/layout/target3"/>
    <dgm:cxn modelId="{711986DC-A864-433D-B33F-434CA4A2C608}" type="presOf" srcId="{39F8B381-5807-488E-AC22-73DD4140ED4A}" destId="{71045F8C-00FA-488E-A7BD-E2E6753D979D}" srcOrd="0" destOrd="0" presId="urn:microsoft.com/office/officeart/2005/8/layout/target3"/>
    <dgm:cxn modelId="{1C153CE3-B604-49D0-850C-671D346B532B}" type="presOf" srcId="{FBBFC3EA-9D9D-4F3A-BEA6-9C2C0E46BF20}" destId="{832BF48F-0145-4429-9E02-8FCA946CCE9E}" srcOrd="1" destOrd="0" presId="urn:microsoft.com/office/officeart/2005/8/layout/target3"/>
    <dgm:cxn modelId="{210C84EC-B9CB-40D5-9B1E-27218CE0AEA2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49186C9-FD11-48A0-A7FA-38CF8B87713C}" type="presOf" srcId="{DAEA276B-ECF9-46F6-A7D3-4693B2D32BC4}" destId="{F69A1436-182C-465B-AD7F-FE48E0C090C1}" srcOrd="1" destOrd="0" presId="urn:microsoft.com/office/officeart/2005/8/layout/target3"/>
    <dgm:cxn modelId="{A0E08F58-8073-4B51-9350-458EB59E45D2}" type="presOf" srcId="{019433A1-1324-4DE1-9E6F-32B851095F74}" destId="{A3817367-F2BC-482F-8832-FA00B51DCCF3}" srcOrd="0" destOrd="0" presId="urn:microsoft.com/office/officeart/2005/8/layout/target3"/>
    <dgm:cxn modelId="{E899B1F5-C9E8-4F18-A77C-0AA5F7DA3E07}" type="presOf" srcId="{DAEA276B-ECF9-46F6-A7D3-4693B2D32BC4}" destId="{CDED6FE3-AD8F-4ACC-B6B8-710EDDD97598}" srcOrd="0" destOrd="0" presId="urn:microsoft.com/office/officeart/2005/8/layout/target3"/>
    <dgm:cxn modelId="{8707677D-2F74-4594-B11F-61A7257FE3EE}" type="presOf" srcId="{019433A1-1324-4DE1-9E6F-32B851095F74}" destId="{E7297F21-D4FD-4A41-AE58-814D01A6B5E7}" srcOrd="1" destOrd="0" presId="urn:microsoft.com/office/officeart/2005/8/layout/target3"/>
    <dgm:cxn modelId="{05EA8C66-CCE5-4D42-B0A4-A32053528D28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11D4A428-C74A-4DC9-A5B5-9536804E6282}" type="presOf" srcId="{C73C7642-F245-4585-8F88-243F9FAEF6CA}" destId="{97289DF2-90F4-4EC2-A9FC-633B00BAB610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094E071-E04B-4DD9-A605-910969CC380F}" type="presOf" srcId="{445C7998-7549-48B0-BD68-D4F0167F02E5}" destId="{BC35EE03-4121-4EF9-923D-7CB6D30D358D}" srcOrd="0" destOrd="0" presId="urn:microsoft.com/office/officeart/2005/8/layout/target3"/>
    <dgm:cxn modelId="{11C81DD4-F0E5-4E43-8E78-BCCC399BB020}" type="presParOf" srcId="{71045F8C-00FA-488E-A7BD-E2E6753D979D}" destId="{3577EC6B-C980-4F34-8C69-4365E7B8FC8C}" srcOrd="0" destOrd="0" presId="urn:microsoft.com/office/officeart/2005/8/layout/target3"/>
    <dgm:cxn modelId="{77B5C14F-56FB-4B25-A954-C9DBF22A5DF9}" type="presParOf" srcId="{71045F8C-00FA-488E-A7BD-E2E6753D979D}" destId="{6940EB87-DC1D-4BC3-9408-9AC2E1FFC039}" srcOrd="1" destOrd="0" presId="urn:microsoft.com/office/officeart/2005/8/layout/target3"/>
    <dgm:cxn modelId="{3639B564-8A39-418A-954F-837DBEF6FCD7}" type="presParOf" srcId="{71045F8C-00FA-488E-A7BD-E2E6753D979D}" destId="{BC35EE03-4121-4EF9-923D-7CB6D30D358D}" srcOrd="2" destOrd="0" presId="urn:microsoft.com/office/officeart/2005/8/layout/target3"/>
    <dgm:cxn modelId="{5AC1415E-70B6-43DE-A0F2-D5BB86C0F529}" type="presParOf" srcId="{71045F8C-00FA-488E-A7BD-E2E6753D979D}" destId="{C95EEA27-3CBF-4645-A92D-9D8AF5C1CBFC}" srcOrd="3" destOrd="0" presId="urn:microsoft.com/office/officeart/2005/8/layout/target3"/>
    <dgm:cxn modelId="{C5D98149-B027-4807-8E00-7AA99A07F2D3}" type="presParOf" srcId="{71045F8C-00FA-488E-A7BD-E2E6753D979D}" destId="{851BB866-B6AE-4566-893F-4C635BA974FC}" srcOrd="4" destOrd="0" presId="urn:microsoft.com/office/officeart/2005/8/layout/target3"/>
    <dgm:cxn modelId="{35FBEED5-0FD5-4C76-A1CA-8730DBA0C17B}" type="presParOf" srcId="{71045F8C-00FA-488E-A7BD-E2E6753D979D}" destId="{643EA938-EDE0-4533-ACCC-D2BD6F3A527C}" srcOrd="5" destOrd="0" presId="urn:microsoft.com/office/officeart/2005/8/layout/target3"/>
    <dgm:cxn modelId="{3FDF68C2-DE05-49A9-AE39-2A992F9AD00A}" type="presParOf" srcId="{71045F8C-00FA-488E-A7BD-E2E6753D979D}" destId="{92F31B18-D66D-4CC7-89B9-378928DE877D}" srcOrd="6" destOrd="0" presId="urn:microsoft.com/office/officeart/2005/8/layout/target3"/>
    <dgm:cxn modelId="{D259D353-B5F8-4452-A655-958DC1725A54}" type="presParOf" srcId="{71045F8C-00FA-488E-A7BD-E2E6753D979D}" destId="{902074E1-B931-4618-97F1-FADBE82E9C3C}" srcOrd="7" destOrd="0" presId="urn:microsoft.com/office/officeart/2005/8/layout/target3"/>
    <dgm:cxn modelId="{28BCC93F-C585-4408-883A-97E371F2D64B}" type="presParOf" srcId="{71045F8C-00FA-488E-A7BD-E2E6753D979D}" destId="{A3817367-F2BC-482F-8832-FA00B51DCCF3}" srcOrd="8" destOrd="0" presId="urn:microsoft.com/office/officeart/2005/8/layout/target3"/>
    <dgm:cxn modelId="{A71D3627-19C3-4146-A7D0-F4F1950CF2C7}" type="presParOf" srcId="{71045F8C-00FA-488E-A7BD-E2E6753D979D}" destId="{626ABFF6-56C8-4386-B662-68EC364EED9D}" srcOrd="9" destOrd="0" presId="urn:microsoft.com/office/officeart/2005/8/layout/target3"/>
    <dgm:cxn modelId="{4C7FF305-D4EB-4CB1-84E4-4CBE6C042CA4}" type="presParOf" srcId="{71045F8C-00FA-488E-A7BD-E2E6753D979D}" destId="{6DB11F1C-D028-4800-9625-6611CA9DE6D4}" srcOrd="10" destOrd="0" presId="urn:microsoft.com/office/officeart/2005/8/layout/target3"/>
    <dgm:cxn modelId="{F6E76324-2E86-413C-9AF9-46FF26A2E49C}" type="presParOf" srcId="{71045F8C-00FA-488E-A7BD-E2E6753D979D}" destId="{CDED6FE3-AD8F-4ACC-B6B8-710EDDD97598}" srcOrd="11" destOrd="0" presId="urn:microsoft.com/office/officeart/2005/8/layout/target3"/>
    <dgm:cxn modelId="{40BF4F6C-6BFA-44A0-99BC-F5D6E0806D92}" type="presParOf" srcId="{71045F8C-00FA-488E-A7BD-E2E6753D979D}" destId="{397AC6D7-84A6-4150-958F-83C92D9ACF38}" srcOrd="12" destOrd="0" presId="urn:microsoft.com/office/officeart/2005/8/layout/target3"/>
    <dgm:cxn modelId="{6FDEBDCA-484C-436F-9AFB-B632AF480CAC}" type="presParOf" srcId="{71045F8C-00FA-488E-A7BD-E2E6753D979D}" destId="{D7419528-33A6-416D-9E64-B3F7915C5149}" srcOrd="13" destOrd="0" presId="urn:microsoft.com/office/officeart/2005/8/layout/target3"/>
    <dgm:cxn modelId="{612FA13E-DB41-4FDB-8882-8FE2C5BADA02}" type="presParOf" srcId="{71045F8C-00FA-488E-A7BD-E2E6753D979D}" destId="{97289DF2-90F4-4EC2-A9FC-633B00BAB610}" srcOrd="14" destOrd="0" presId="urn:microsoft.com/office/officeart/2005/8/layout/target3"/>
    <dgm:cxn modelId="{893792AA-E65C-412F-B1B5-634EEC865872}" type="presParOf" srcId="{71045F8C-00FA-488E-A7BD-E2E6753D979D}" destId="{234EBA9D-95B4-4C20-A84E-6F65F1085DC6}" srcOrd="15" destOrd="0" presId="urn:microsoft.com/office/officeart/2005/8/layout/target3"/>
    <dgm:cxn modelId="{60307927-DFB3-4FC5-8EAA-C672FD3ACD8D}" type="presParOf" srcId="{71045F8C-00FA-488E-A7BD-E2E6753D979D}" destId="{12255512-213F-41DF-90A6-8B4CD74A2B52}" srcOrd="16" destOrd="0" presId="urn:microsoft.com/office/officeart/2005/8/layout/target3"/>
    <dgm:cxn modelId="{E5B2BFB3-249E-48ED-813B-F046A258C3D6}" type="presParOf" srcId="{71045F8C-00FA-488E-A7BD-E2E6753D979D}" destId="{50C2F88D-8688-44C2-A854-691F34009D3B}" srcOrd="17" destOrd="0" presId="urn:microsoft.com/office/officeart/2005/8/layout/target3"/>
    <dgm:cxn modelId="{9512A5EA-0CD1-4AB6-A5A4-AD16736E48FB}" type="presParOf" srcId="{71045F8C-00FA-488E-A7BD-E2E6753D979D}" destId="{4D19AB04-24FA-40C2-B203-52AE3D15E171}" srcOrd="18" destOrd="0" presId="urn:microsoft.com/office/officeart/2005/8/layout/target3"/>
    <dgm:cxn modelId="{39448790-9BA6-4BC8-AEC9-8236AF3DAE5B}" type="presParOf" srcId="{71045F8C-00FA-488E-A7BD-E2E6753D979D}" destId="{832BF48F-0145-4429-9E02-8FCA946CCE9E}" srcOrd="19" destOrd="0" presId="urn:microsoft.com/office/officeart/2005/8/layout/target3"/>
    <dgm:cxn modelId="{A590DD63-1C54-4E9E-82AC-63ECABF243DD}" type="presParOf" srcId="{71045F8C-00FA-488E-A7BD-E2E6753D979D}" destId="{E7297F21-D4FD-4A41-AE58-814D01A6B5E7}" srcOrd="20" destOrd="0" presId="urn:microsoft.com/office/officeart/2005/8/layout/target3"/>
    <dgm:cxn modelId="{5713BD5B-42CB-4C1B-906F-153294818E59}" type="presParOf" srcId="{71045F8C-00FA-488E-A7BD-E2E6753D979D}" destId="{F69A1436-182C-465B-AD7F-FE48E0C090C1}" srcOrd="21" destOrd="0" presId="urn:microsoft.com/office/officeart/2005/8/layout/target3"/>
    <dgm:cxn modelId="{C4C7DDCB-2CD0-4736-8AE8-67259D531660}" type="presParOf" srcId="{71045F8C-00FA-488E-A7BD-E2E6753D979D}" destId="{AA41A67C-3D3F-4AE9-9E0F-5D7F7BB2E741}" srcOrd="22" destOrd="0" presId="urn:microsoft.com/office/officeart/2005/8/layout/target3"/>
    <dgm:cxn modelId="{0162F5D9-D237-41B9-95CE-1CFBD8774D5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Marie </a:t>
          </a:r>
          <a:r>
            <a:rPr lang="cs-CZ" sz="1400" kern="1200" smtClean="0"/>
            <a:t>Schröpferová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VY_52_INOVACE_22_Skupinová práce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Vlastivěda pro  4. a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Skupinová práce 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9667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100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4888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755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566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17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323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393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0478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148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312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6680D-98FB-4292-9216-82B370E24FAD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E1636-EBB4-4C1B-BF20-F12B030038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47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5317144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848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908720"/>
            <a:ext cx="817711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ANOTACE</a:t>
            </a:r>
          </a:p>
          <a:p>
            <a:endParaRPr lang="cs-CZ" sz="3200" u="sng" dirty="0"/>
          </a:p>
          <a:p>
            <a:pPr marL="342900" indent="-342900">
              <a:buFontTx/>
              <a:buChar char="-"/>
            </a:pPr>
            <a:r>
              <a:rPr lang="cs-CZ" sz="3200" dirty="0" smtClean="0"/>
              <a:t>Pro </a:t>
            </a:r>
            <a:r>
              <a:rPr lang="cs-CZ" sz="3200" dirty="0" smtClean="0"/>
              <a:t>5. </a:t>
            </a:r>
            <a:r>
              <a:rPr lang="cs-CZ" sz="3200" dirty="0" smtClean="0"/>
              <a:t>ročník</a:t>
            </a:r>
          </a:p>
          <a:p>
            <a:pPr marL="342900" indent="-342900">
              <a:buFontTx/>
              <a:buChar char="-"/>
            </a:pPr>
            <a:r>
              <a:rPr lang="cs-CZ" sz="3200" dirty="0" smtClean="0"/>
              <a:t>Skupinová práce</a:t>
            </a:r>
            <a:endParaRPr lang="cs-CZ" sz="3200" dirty="0" smtClean="0"/>
          </a:p>
          <a:p>
            <a:pPr marL="342900" indent="-342900">
              <a:buFontTx/>
              <a:buChar char="-"/>
            </a:pPr>
            <a:r>
              <a:rPr lang="cs-CZ" sz="3200" dirty="0" smtClean="0"/>
              <a:t>Inovace: motivace, aktivita</a:t>
            </a:r>
          </a:p>
          <a:p>
            <a:pPr marL="342900" indent="-342900">
              <a:buFontTx/>
              <a:buChar char="-"/>
            </a:pPr>
            <a:r>
              <a:rPr lang="cs-CZ" sz="3200" dirty="0" smtClean="0"/>
              <a:t>Pracovní list podporuje </a:t>
            </a:r>
            <a:r>
              <a:rPr lang="cs-CZ" sz="3200" dirty="0" smtClean="0"/>
              <a:t>vzájemnou  spolupráci</a:t>
            </a:r>
          </a:p>
          <a:p>
            <a:r>
              <a:rPr lang="cs-CZ" sz="2400" dirty="0" smtClean="0"/>
              <a:t>      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19093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958076" cy="7602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Napiš jméno osobnosti z období národního obrození, </a:t>
            </a:r>
          </a:p>
          <a:p>
            <a:r>
              <a:rPr lang="cs-CZ" sz="2800" u="sng" dirty="0"/>
              <a:t>k</a:t>
            </a:r>
            <a:r>
              <a:rPr lang="cs-CZ" sz="2800" u="sng" dirty="0" smtClean="0"/>
              <a:t>terá má v příjmení:</a:t>
            </a:r>
          </a:p>
          <a:p>
            <a:endParaRPr lang="cs-CZ" sz="2400" dirty="0"/>
          </a:p>
          <a:p>
            <a:pPr marL="514350" indent="-514350">
              <a:buAutoNum type="arabicPeriod"/>
            </a:pPr>
            <a:r>
              <a:rPr lang="cs-CZ" sz="3200" dirty="0" smtClean="0"/>
              <a:t>pohádkovou bytost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r>
              <a:rPr lang="cs-CZ" sz="3200" dirty="0"/>
              <a:t>k</a:t>
            </a:r>
            <a:r>
              <a:rPr lang="cs-CZ" sz="3200" dirty="0" smtClean="0"/>
              <a:t>us ledu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r>
              <a:rPr lang="cs-CZ" sz="3200" dirty="0"/>
              <a:t>p</a:t>
            </a:r>
            <a:r>
              <a:rPr lang="cs-CZ" sz="3200" dirty="0" smtClean="0"/>
              <a:t>ovel ke střelbě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r>
              <a:rPr lang="cs-CZ" sz="3200" dirty="0"/>
              <a:t>m</a:t>
            </a:r>
            <a:r>
              <a:rPr lang="cs-CZ" sz="3200" dirty="0" smtClean="0"/>
              <a:t>alou horu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r>
              <a:rPr lang="cs-CZ" sz="3200" dirty="0"/>
              <a:t>n</a:t>
            </a:r>
            <a:r>
              <a:rPr lang="cs-CZ" sz="3200" dirty="0" smtClean="0"/>
              <a:t>ěmecky slovo „muž“ </a:t>
            </a:r>
          </a:p>
          <a:p>
            <a:endParaRPr lang="cs-CZ" sz="2400" dirty="0"/>
          </a:p>
          <a:p>
            <a:pPr marL="514350" indent="-514350">
              <a:buAutoNum type="arabicPeriod"/>
            </a:pPr>
            <a:endParaRPr lang="cs-CZ" sz="3200" dirty="0" smtClean="0"/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0004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460431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          </a:t>
            </a:r>
            <a:r>
              <a:rPr lang="cs-CZ" sz="3200" u="sng" dirty="0" smtClean="0"/>
              <a:t>ŘEŠENÍ:</a:t>
            </a:r>
          </a:p>
          <a:p>
            <a:endParaRPr lang="cs-CZ" sz="2400" dirty="0"/>
          </a:p>
          <a:p>
            <a:pPr marL="514350" indent="-514350">
              <a:buAutoNum type="arabicPeriod"/>
            </a:pPr>
            <a:r>
              <a:rPr lang="cs-CZ" sz="3200" dirty="0" smtClean="0"/>
              <a:t>pohádková bytost	      …	       obr - D</a:t>
            </a:r>
            <a:r>
              <a:rPr lang="cs-CZ" sz="3200" u="sng" dirty="0" smtClean="0">
                <a:solidFill>
                  <a:srgbClr val="FF0000"/>
                </a:solidFill>
              </a:rPr>
              <a:t>obr</a:t>
            </a:r>
            <a:r>
              <a:rPr lang="cs-CZ" sz="3200" dirty="0" smtClean="0"/>
              <a:t>ovský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r>
              <a:rPr lang="cs-CZ" sz="3200" dirty="0"/>
              <a:t>k</a:t>
            </a:r>
            <a:r>
              <a:rPr lang="cs-CZ" sz="3200" dirty="0" smtClean="0"/>
              <a:t>us ledu		      …	       kra - </a:t>
            </a:r>
            <a:r>
              <a:rPr lang="cs-CZ" sz="3200" u="sng" dirty="0" smtClean="0">
                <a:solidFill>
                  <a:srgbClr val="FF0000"/>
                </a:solidFill>
              </a:rPr>
              <a:t>Kra</a:t>
            </a:r>
            <a:r>
              <a:rPr lang="cs-CZ" sz="3200" dirty="0" smtClean="0"/>
              <a:t>merius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r>
              <a:rPr lang="cs-CZ" sz="3200" dirty="0"/>
              <a:t>p</a:t>
            </a:r>
            <a:r>
              <a:rPr lang="cs-CZ" sz="3200" dirty="0" smtClean="0"/>
              <a:t>ovel ke střelbě	      …	       pal - </a:t>
            </a:r>
            <a:r>
              <a:rPr lang="cs-CZ" sz="3200" u="sng" dirty="0" smtClean="0">
                <a:solidFill>
                  <a:srgbClr val="FF0000"/>
                </a:solidFill>
              </a:rPr>
              <a:t>Pal</a:t>
            </a:r>
            <a:r>
              <a:rPr lang="cs-CZ" sz="3200" dirty="0" smtClean="0"/>
              <a:t>acký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r>
              <a:rPr lang="cs-CZ" sz="3200" dirty="0" smtClean="0"/>
              <a:t>malá hora		      …	       kopec - </a:t>
            </a:r>
            <a:r>
              <a:rPr lang="cs-CZ" sz="3200" u="sng" dirty="0" smtClean="0">
                <a:solidFill>
                  <a:srgbClr val="FF0000"/>
                </a:solidFill>
              </a:rPr>
              <a:t>Kopec</a:t>
            </a:r>
            <a:r>
              <a:rPr lang="cs-CZ" sz="3200" dirty="0" smtClean="0"/>
              <a:t>ký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r>
              <a:rPr lang="cs-CZ" sz="3200" dirty="0"/>
              <a:t>n</a:t>
            </a:r>
            <a:r>
              <a:rPr lang="cs-CZ" sz="3200" dirty="0" smtClean="0"/>
              <a:t>ěmecky slovo „muž“  …	       </a:t>
            </a:r>
            <a:r>
              <a:rPr lang="cs-CZ" sz="3200" dirty="0" err="1" smtClean="0"/>
              <a:t>mann</a:t>
            </a:r>
            <a:r>
              <a:rPr lang="cs-CZ" sz="3200" dirty="0" smtClean="0"/>
              <a:t> - Jung</a:t>
            </a:r>
            <a:r>
              <a:rPr lang="cs-CZ" sz="3200" u="sng" dirty="0" smtClean="0">
                <a:solidFill>
                  <a:srgbClr val="FF0000"/>
                </a:solidFill>
              </a:rPr>
              <a:t>mann</a:t>
            </a:r>
            <a:r>
              <a:rPr lang="cs-CZ" sz="3200" dirty="0" smtClean="0"/>
              <a:t> </a:t>
            </a:r>
          </a:p>
          <a:p>
            <a:endParaRPr lang="cs-CZ" sz="2400" dirty="0"/>
          </a:p>
          <a:p>
            <a:pPr marL="514350" indent="-514350">
              <a:buAutoNum type="arabicPeriod"/>
            </a:pPr>
            <a:endParaRPr lang="cs-CZ" sz="3200" dirty="0" smtClean="0"/>
          </a:p>
          <a:p>
            <a:pPr marL="514350" indent="-514350">
              <a:buAutoNum type="arabicPeriod"/>
            </a:pPr>
            <a:endParaRPr lang="cs-CZ" sz="3200" dirty="0"/>
          </a:p>
          <a:p>
            <a:pPr marL="514350" indent="-514350">
              <a:buAutoNum type="arabicPeriod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7657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94</Words>
  <Application>Microsoft Office PowerPoint</Application>
  <PresentationFormat>Předvádění na obrazovce (4:3)</PresentationFormat>
  <Paragraphs>40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schropferova marie</dc:creator>
  <cp:lastModifiedBy>schropferova marie</cp:lastModifiedBy>
  <cp:revision>6</cp:revision>
  <dcterms:created xsi:type="dcterms:W3CDTF">2012-04-08T12:34:44Z</dcterms:created>
  <dcterms:modified xsi:type="dcterms:W3CDTF">2012-04-16T19:52:31Z</dcterms:modified>
</cp:coreProperties>
</file>