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Marie </a:t>
          </a:r>
          <a:r>
            <a:rPr lang="cs-CZ" smtClean="0"/>
            <a:t>Schröpferová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Nová česká slova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pro 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VY_52_INOVACE_24_Nová česká slova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2EFAAA-AC1C-45E4-B030-A31E1C5DD67B}" type="presOf" srcId="{445C7998-7549-48B0-BD68-D4F0167F02E5}" destId="{4D19AB04-24FA-40C2-B203-52AE3D15E171}" srcOrd="1" destOrd="0" presId="urn:microsoft.com/office/officeart/2005/8/layout/target3"/>
    <dgm:cxn modelId="{4E675992-3893-4224-8C5D-94C2AC7DABFD}" type="presOf" srcId="{C73C7642-F245-4585-8F88-243F9FAEF6CA}" destId="{AA41A67C-3D3F-4AE9-9E0F-5D7F7BB2E741}" srcOrd="1" destOrd="0" presId="urn:microsoft.com/office/officeart/2005/8/layout/target3"/>
    <dgm:cxn modelId="{82C149B3-BE1B-4B2E-9018-7B0309249949}" type="presOf" srcId="{C73C7642-F245-4585-8F88-243F9FAEF6CA}" destId="{97289DF2-90F4-4EC2-A9FC-633B00BAB610}" srcOrd="0" destOrd="0" presId="urn:microsoft.com/office/officeart/2005/8/layout/target3"/>
    <dgm:cxn modelId="{7C292FBA-10EA-4117-A361-E989738E765D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1526051C-4599-4844-A140-35B0A17F5C4F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8DE13E5-F2AD-44E3-AF9C-01AD1F80B9F4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4E8284D-591B-42EC-89AC-38E70DB043AB}" type="presOf" srcId="{FBBFC3EA-9D9D-4F3A-BEA6-9C2C0E46BF20}" destId="{643EA938-EDE0-4533-ACCC-D2BD6F3A527C}" srcOrd="0" destOrd="0" presId="urn:microsoft.com/office/officeart/2005/8/layout/target3"/>
    <dgm:cxn modelId="{19EC9A84-FE3F-4881-B802-AB0E188BF57E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D20979A-8A93-4379-ABE3-20EF038CC8F1}" type="presOf" srcId="{39F8B381-5807-488E-AC22-73DD4140ED4A}" destId="{71045F8C-00FA-488E-A7BD-E2E6753D979D}" srcOrd="0" destOrd="0" presId="urn:microsoft.com/office/officeart/2005/8/layout/target3"/>
    <dgm:cxn modelId="{D2765F25-8A2D-4494-B9FB-74F281255CD6}" type="presOf" srcId="{019433A1-1324-4DE1-9E6F-32B851095F74}" destId="{E7297F21-D4FD-4A41-AE58-814D01A6B5E7}" srcOrd="1" destOrd="0" presId="urn:microsoft.com/office/officeart/2005/8/layout/target3"/>
    <dgm:cxn modelId="{B3D6928A-C3C1-420A-BCC5-5138CFA881AD}" type="presOf" srcId="{EBC41103-E2E5-4D48-9B4B-425520D3D098}" destId="{F969C235-9271-4D34-B740-D627A121CAD0}" srcOrd="1" destOrd="0" presId="urn:microsoft.com/office/officeart/2005/8/layout/target3"/>
    <dgm:cxn modelId="{6286957D-C736-45C0-AB9A-410CABD88C1E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77801F2-52CF-47EA-9B17-80305C820B0E}" type="presOf" srcId="{019433A1-1324-4DE1-9E6F-32B851095F74}" destId="{A3817367-F2BC-482F-8832-FA00B51DCCF3}" srcOrd="0" destOrd="0" presId="urn:microsoft.com/office/officeart/2005/8/layout/target3"/>
    <dgm:cxn modelId="{41407C15-D908-4CF3-9FF1-294FC3BA6E07}" type="presParOf" srcId="{71045F8C-00FA-488E-A7BD-E2E6753D979D}" destId="{3577EC6B-C980-4F34-8C69-4365E7B8FC8C}" srcOrd="0" destOrd="0" presId="urn:microsoft.com/office/officeart/2005/8/layout/target3"/>
    <dgm:cxn modelId="{C1342BAF-1308-4BE1-AD87-CD5F6ACCEE16}" type="presParOf" srcId="{71045F8C-00FA-488E-A7BD-E2E6753D979D}" destId="{6940EB87-DC1D-4BC3-9408-9AC2E1FFC039}" srcOrd="1" destOrd="0" presId="urn:microsoft.com/office/officeart/2005/8/layout/target3"/>
    <dgm:cxn modelId="{EA2AE687-4E94-403E-8050-61E714502AA6}" type="presParOf" srcId="{71045F8C-00FA-488E-A7BD-E2E6753D979D}" destId="{BC35EE03-4121-4EF9-923D-7CB6D30D358D}" srcOrd="2" destOrd="0" presId="urn:microsoft.com/office/officeart/2005/8/layout/target3"/>
    <dgm:cxn modelId="{ABC01657-0A28-4F37-AEDE-8DEE4D0841D9}" type="presParOf" srcId="{71045F8C-00FA-488E-A7BD-E2E6753D979D}" destId="{C95EEA27-3CBF-4645-A92D-9D8AF5C1CBFC}" srcOrd="3" destOrd="0" presId="urn:microsoft.com/office/officeart/2005/8/layout/target3"/>
    <dgm:cxn modelId="{81845BF8-B90A-41AD-9ADF-AB2690ECEDE7}" type="presParOf" srcId="{71045F8C-00FA-488E-A7BD-E2E6753D979D}" destId="{851BB866-B6AE-4566-893F-4C635BA974FC}" srcOrd="4" destOrd="0" presId="urn:microsoft.com/office/officeart/2005/8/layout/target3"/>
    <dgm:cxn modelId="{4C90BECE-D7B7-41E3-8009-885F9A6A6D8A}" type="presParOf" srcId="{71045F8C-00FA-488E-A7BD-E2E6753D979D}" destId="{643EA938-EDE0-4533-ACCC-D2BD6F3A527C}" srcOrd="5" destOrd="0" presId="urn:microsoft.com/office/officeart/2005/8/layout/target3"/>
    <dgm:cxn modelId="{3900E9DE-5FE8-468B-834B-3FAE152538FC}" type="presParOf" srcId="{71045F8C-00FA-488E-A7BD-E2E6753D979D}" destId="{92F31B18-D66D-4CC7-89B9-378928DE877D}" srcOrd="6" destOrd="0" presId="urn:microsoft.com/office/officeart/2005/8/layout/target3"/>
    <dgm:cxn modelId="{23AFA805-8D4C-483C-B167-14AD1E3F038D}" type="presParOf" srcId="{71045F8C-00FA-488E-A7BD-E2E6753D979D}" destId="{902074E1-B931-4618-97F1-FADBE82E9C3C}" srcOrd="7" destOrd="0" presId="urn:microsoft.com/office/officeart/2005/8/layout/target3"/>
    <dgm:cxn modelId="{C0A3FA70-917E-4924-A02E-10FE4B9811A0}" type="presParOf" srcId="{71045F8C-00FA-488E-A7BD-E2E6753D979D}" destId="{A3817367-F2BC-482F-8832-FA00B51DCCF3}" srcOrd="8" destOrd="0" presId="urn:microsoft.com/office/officeart/2005/8/layout/target3"/>
    <dgm:cxn modelId="{258704C5-0CDC-4661-8187-5EE94800FF5D}" type="presParOf" srcId="{71045F8C-00FA-488E-A7BD-E2E6753D979D}" destId="{626ABFF6-56C8-4386-B662-68EC364EED9D}" srcOrd="9" destOrd="0" presId="urn:microsoft.com/office/officeart/2005/8/layout/target3"/>
    <dgm:cxn modelId="{2B3467CB-6BE3-4FDA-815C-6A5C53C95399}" type="presParOf" srcId="{71045F8C-00FA-488E-A7BD-E2E6753D979D}" destId="{6DB11F1C-D028-4800-9625-6611CA9DE6D4}" srcOrd="10" destOrd="0" presId="urn:microsoft.com/office/officeart/2005/8/layout/target3"/>
    <dgm:cxn modelId="{69D9F27E-4AC4-43A4-BF36-0672EC7D4925}" type="presParOf" srcId="{71045F8C-00FA-488E-A7BD-E2E6753D979D}" destId="{CDED6FE3-AD8F-4ACC-B6B8-710EDDD97598}" srcOrd="11" destOrd="0" presId="urn:microsoft.com/office/officeart/2005/8/layout/target3"/>
    <dgm:cxn modelId="{87D9C944-7C36-42BE-A27C-311D820676C4}" type="presParOf" srcId="{71045F8C-00FA-488E-A7BD-E2E6753D979D}" destId="{397AC6D7-84A6-4150-958F-83C92D9ACF38}" srcOrd="12" destOrd="0" presId="urn:microsoft.com/office/officeart/2005/8/layout/target3"/>
    <dgm:cxn modelId="{B544DD29-0B69-4628-A9E3-5A111D83A044}" type="presParOf" srcId="{71045F8C-00FA-488E-A7BD-E2E6753D979D}" destId="{D7419528-33A6-416D-9E64-B3F7915C5149}" srcOrd="13" destOrd="0" presId="urn:microsoft.com/office/officeart/2005/8/layout/target3"/>
    <dgm:cxn modelId="{E8734E0B-7389-4298-9AF6-164D8A8EFA50}" type="presParOf" srcId="{71045F8C-00FA-488E-A7BD-E2E6753D979D}" destId="{97289DF2-90F4-4EC2-A9FC-633B00BAB610}" srcOrd="14" destOrd="0" presId="urn:microsoft.com/office/officeart/2005/8/layout/target3"/>
    <dgm:cxn modelId="{743C8BFA-26D1-4185-B9CF-33AC490832A9}" type="presParOf" srcId="{71045F8C-00FA-488E-A7BD-E2E6753D979D}" destId="{234EBA9D-95B4-4C20-A84E-6F65F1085DC6}" srcOrd="15" destOrd="0" presId="urn:microsoft.com/office/officeart/2005/8/layout/target3"/>
    <dgm:cxn modelId="{23528BC2-308C-495F-BF88-88D1FF9C1914}" type="presParOf" srcId="{71045F8C-00FA-488E-A7BD-E2E6753D979D}" destId="{12255512-213F-41DF-90A6-8B4CD74A2B52}" srcOrd="16" destOrd="0" presId="urn:microsoft.com/office/officeart/2005/8/layout/target3"/>
    <dgm:cxn modelId="{DAB97180-2320-4D9D-B077-797ADD223461}" type="presParOf" srcId="{71045F8C-00FA-488E-A7BD-E2E6753D979D}" destId="{50C2F88D-8688-44C2-A854-691F34009D3B}" srcOrd="17" destOrd="0" presId="urn:microsoft.com/office/officeart/2005/8/layout/target3"/>
    <dgm:cxn modelId="{7A5E855A-C958-47C3-B193-6E5F24749540}" type="presParOf" srcId="{71045F8C-00FA-488E-A7BD-E2E6753D979D}" destId="{4D19AB04-24FA-40C2-B203-52AE3D15E171}" srcOrd="18" destOrd="0" presId="urn:microsoft.com/office/officeart/2005/8/layout/target3"/>
    <dgm:cxn modelId="{B930D120-2F0D-4D7D-AD19-2C9199179E7B}" type="presParOf" srcId="{71045F8C-00FA-488E-A7BD-E2E6753D979D}" destId="{832BF48F-0145-4429-9E02-8FCA946CCE9E}" srcOrd="19" destOrd="0" presId="urn:microsoft.com/office/officeart/2005/8/layout/target3"/>
    <dgm:cxn modelId="{3930A7A6-C766-4D3D-A026-303275CE18C0}" type="presParOf" srcId="{71045F8C-00FA-488E-A7BD-E2E6753D979D}" destId="{E7297F21-D4FD-4A41-AE58-814D01A6B5E7}" srcOrd="20" destOrd="0" presId="urn:microsoft.com/office/officeart/2005/8/layout/target3"/>
    <dgm:cxn modelId="{B2464081-C8E6-4938-B382-82DD75848398}" type="presParOf" srcId="{71045F8C-00FA-488E-A7BD-E2E6753D979D}" destId="{F69A1436-182C-465B-AD7F-FE48E0C090C1}" srcOrd="21" destOrd="0" presId="urn:microsoft.com/office/officeart/2005/8/layout/target3"/>
    <dgm:cxn modelId="{710177E7-FADE-4B4B-8147-149079029DF8}" type="presParOf" srcId="{71045F8C-00FA-488E-A7BD-E2E6753D979D}" destId="{AA41A67C-3D3F-4AE9-9E0F-5D7F7BB2E741}" srcOrd="22" destOrd="0" presId="urn:microsoft.com/office/officeart/2005/8/layout/target3"/>
    <dgm:cxn modelId="{AF869B4C-AE7B-4956-906F-E3BF516C896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Marie </a:t>
          </a:r>
          <a:r>
            <a:rPr lang="cs-CZ" sz="1400" kern="1200" smtClean="0"/>
            <a:t>Schröpferová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VY_52_INOVACE_24_Nová česká slova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pro 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Nová česká slova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1AE5-49F4-44A2-8712-6C9E4AE74A9D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2639-B49A-4841-A25D-46CE1100E5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637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1AE5-49F4-44A2-8712-6C9E4AE74A9D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2639-B49A-4841-A25D-46CE1100E5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254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1AE5-49F4-44A2-8712-6C9E4AE74A9D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2639-B49A-4841-A25D-46CE1100E5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921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1AE5-49F4-44A2-8712-6C9E4AE74A9D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2639-B49A-4841-A25D-46CE1100E5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351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1AE5-49F4-44A2-8712-6C9E4AE74A9D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2639-B49A-4841-A25D-46CE1100E5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1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1AE5-49F4-44A2-8712-6C9E4AE74A9D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2639-B49A-4841-A25D-46CE1100E5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900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1AE5-49F4-44A2-8712-6C9E4AE74A9D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2639-B49A-4841-A25D-46CE1100E5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128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1AE5-49F4-44A2-8712-6C9E4AE74A9D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2639-B49A-4841-A25D-46CE1100E5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832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1AE5-49F4-44A2-8712-6C9E4AE74A9D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2639-B49A-4841-A25D-46CE1100E5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089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1AE5-49F4-44A2-8712-6C9E4AE74A9D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2639-B49A-4841-A25D-46CE1100E5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025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1AE5-49F4-44A2-8712-6C9E4AE74A9D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52639-B49A-4841-A25D-46CE1100E5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567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281AE5-49F4-44A2-8712-6C9E4AE74A9D}" type="datetimeFigureOut">
              <a:rPr lang="cs-CZ" smtClean="0"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B52639-B49A-4841-A25D-46CE1100E5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660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441780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282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817711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ANOTACE</a:t>
            </a:r>
          </a:p>
          <a:p>
            <a:endParaRPr lang="cs-CZ" sz="3200" u="sng" dirty="0"/>
          </a:p>
          <a:p>
            <a:pPr marL="342900" indent="-342900">
              <a:buFontTx/>
              <a:buChar char="-"/>
            </a:pPr>
            <a:r>
              <a:rPr lang="cs-CZ" sz="3200" dirty="0" smtClean="0"/>
              <a:t>Pro 5. ročník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Skupinová práce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Inovace: motivace, aktivita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 podporuje vzájemnou  spolupráci</a:t>
            </a:r>
          </a:p>
          <a:p>
            <a:r>
              <a:rPr lang="cs-CZ" sz="2400" dirty="0" smtClean="0"/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399448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404664"/>
            <a:ext cx="12187952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Vyberte z nabídky slov, co asi mohla nově vymyšlená slova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namenat:</a:t>
            </a:r>
          </a:p>
          <a:p>
            <a:endParaRPr lang="cs-CZ" sz="2400" dirty="0"/>
          </a:p>
          <a:p>
            <a:r>
              <a:rPr lang="cs-CZ" sz="3600" u="sng" dirty="0" err="1" smtClean="0"/>
              <a:t>Čistonosoplenka</a:t>
            </a:r>
            <a:r>
              <a:rPr lang="cs-CZ" sz="3600" dirty="0" smtClean="0"/>
              <a:t>		</a:t>
            </a:r>
            <a:r>
              <a:rPr lang="cs-CZ" sz="3600" dirty="0" smtClean="0">
                <a:solidFill>
                  <a:srgbClr val="7030A0"/>
                </a:solidFill>
              </a:rPr>
              <a:t>klavír</a:t>
            </a:r>
          </a:p>
          <a:p>
            <a:r>
              <a:rPr lang="cs-CZ" sz="3600" u="sng" dirty="0" err="1" smtClean="0"/>
              <a:t>Zelenochrupka</a:t>
            </a:r>
            <a:r>
              <a:rPr lang="cs-CZ" sz="3600" u="sng" dirty="0" smtClean="0"/>
              <a:t>	</a:t>
            </a:r>
            <a:r>
              <a:rPr lang="cs-CZ" sz="3600" dirty="0" smtClean="0"/>
              <a:t>		</a:t>
            </a:r>
            <a:r>
              <a:rPr lang="cs-CZ" sz="3600" dirty="0" smtClean="0">
                <a:solidFill>
                  <a:srgbClr val="7030A0"/>
                </a:solidFill>
              </a:rPr>
              <a:t>švagr </a:t>
            </a:r>
            <a:r>
              <a:rPr lang="cs-CZ" sz="3600" dirty="0" smtClean="0"/>
              <a:t>	</a:t>
            </a:r>
            <a:r>
              <a:rPr lang="cs-CZ" sz="3600" dirty="0" smtClean="0">
                <a:solidFill>
                  <a:srgbClr val="7030A0"/>
                </a:solidFill>
              </a:rPr>
              <a:t>   zelenina</a:t>
            </a:r>
            <a:r>
              <a:rPr lang="cs-CZ" sz="3600" dirty="0" smtClean="0"/>
              <a:t>				</a:t>
            </a:r>
          </a:p>
          <a:p>
            <a:r>
              <a:rPr lang="cs-CZ" sz="3600" u="sng" dirty="0" err="1" smtClean="0"/>
              <a:t>Ránokladka</a:t>
            </a:r>
            <a:r>
              <a:rPr lang="cs-CZ" sz="3600" dirty="0" smtClean="0"/>
              <a:t>			</a:t>
            </a:r>
            <a:r>
              <a:rPr lang="cs-CZ" sz="3600" dirty="0" smtClean="0">
                <a:solidFill>
                  <a:srgbClr val="7030A0"/>
                </a:solidFill>
              </a:rPr>
              <a:t>kuře</a:t>
            </a:r>
            <a:r>
              <a:rPr lang="cs-CZ" sz="3600" dirty="0" smtClean="0"/>
              <a:t>		   </a:t>
            </a:r>
            <a:r>
              <a:rPr lang="cs-CZ" sz="3600" dirty="0" smtClean="0">
                <a:solidFill>
                  <a:srgbClr val="7030A0"/>
                </a:solidFill>
              </a:rPr>
              <a:t>šunka</a:t>
            </a:r>
          </a:p>
          <a:p>
            <a:r>
              <a:rPr lang="cs-CZ" sz="3600" u="sng" dirty="0" err="1" smtClean="0"/>
              <a:t>Stehnonožka</a:t>
            </a:r>
            <a:r>
              <a:rPr lang="cs-CZ" sz="3600" dirty="0" smtClean="0"/>
              <a:t>			</a:t>
            </a:r>
            <a:r>
              <a:rPr lang="cs-CZ" sz="3600" dirty="0" smtClean="0">
                <a:solidFill>
                  <a:srgbClr val="7030A0"/>
                </a:solidFill>
              </a:rPr>
              <a:t>utěrka</a:t>
            </a:r>
            <a:r>
              <a:rPr lang="cs-CZ" sz="3600" dirty="0" smtClean="0"/>
              <a:t>	</a:t>
            </a:r>
            <a:r>
              <a:rPr lang="cs-CZ" sz="3600" dirty="0"/>
              <a:t> </a:t>
            </a:r>
            <a:r>
              <a:rPr lang="cs-CZ" sz="3600" dirty="0" smtClean="0"/>
              <a:t>  </a:t>
            </a:r>
            <a:r>
              <a:rPr lang="cs-CZ" sz="3600" dirty="0" smtClean="0">
                <a:solidFill>
                  <a:srgbClr val="7030A0"/>
                </a:solidFill>
              </a:rPr>
              <a:t>kapesník</a:t>
            </a:r>
          </a:p>
          <a:p>
            <a:r>
              <a:rPr lang="cs-CZ" sz="3600" u="sng" dirty="0" err="1" smtClean="0"/>
              <a:t>Nosovočka</a:t>
            </a:r>
            <a:r>
              <a:rPr lang="cs-CZ" sz="3600" dirty="0" smtClean="0"/>
              <a:t>			</a:t>
            </a:r>
            <a:r>
              <a:rPr lang="cs-CZ" sz="3600" dirty="0" smtClean="0">
                <a:solidFill>
                  <a:srgbClr val="7030A0"/>
                </a:solidFill>
              </a:rPr>
              <a:t>dýmka</a:t>
            </a:r>
            <a:r>
              <a:rPr lang="cs-CZ" sz="3600" dirty="0" smtClean="0"/>
              <a:t>	   </a:t>
            </a:r>
            <a:r>
              <a:rPr lang="cs-CZ" sz="3600" dirty="0" smtClean="0">
                <a:solidFill>
                  <a:srgbClr val="7030A0"/>
                </a:solidFill>
              </a:rPr>
              <a:t>bonbón</a:t>
            </a:r>
          </a:p>
          <a:p>
            <a:r>
              <a:rPr lang="cs-CZ" sz="3600" u="sng" dirty="0" err="1" smtClean="0"/>
              <a:t>Sestromuž</a:t>
            </a:r>
            <a:r>
              <a:rPr lang="cs-CZ" sz="3600" dirty="0" smtClean="0"/>
              <a:t>			</a:t>
            </a:r>
            <a:r>
              <a:rPr lang="cs-CZ" sz="3600" dirty="0" smtClean="0">
                <a:solidFill>
                  <a:srgbClr val="7030A0"/>
                </a:solidFill>
              </a:rPr>
              <a:t>bratr </a:t>
            </a:r>
            <a:r>
              <a:rPr lang="cs-CZ" sz="3600" dirty="0" smtClean="0"/>
              <a:t>           </a:t>
            </a:r>
            <a:r>
              <a:rPr lang="cs-CZ" sz="3600" dirty="0" smtClean="0">
                <a:solidFill>
                  <a:srgbClr val="7030A0"/>
                </a:solidFill>
              </a:rPr>
              <a:t>salát</a:t>
            </a:r>
          </a:p>
          <a:p>
            <a:r>
              <a:rPr lang="cs-CZ" sz="3600" u="sng" dirty="0" err="1" smtClean="0"/>
              <a:t>Klapkobřinkostroj</a:t>
            </a:r>
            <a:r>
              <a:rPr lang="cs-CZ" sz="3600" dirty="0" smtClean="0"/>
              <a:t>		</a:t>
            </a:r>
            <a:r>
              <a:rPr lang="cs-CZ" sz="3600" dirty="0" smtClean="0">
                <a:solidFill>
                  <a:srgbClr val="7030A0"/>
                </a:solidFill>
              </a:rPr>
              <a:t>brýle</a:t>
            </a:r>
            <a:r>
              <a:rPr lang="cs-CZ" sz="3600" dirty="0" smtClean="0"/>
              <a:t>	</a:t>
            </a:r>
            <a:r>
              <a:rPr lang="cs-CZ" sz="3600" dirty="0" smtClean="0">
                <a:solidFill>
                  <a:srgbClr val="7030A0"/>
                </a:solidFill>
              </a:rPr>
              <a:t>   zelí</a:t>
            </a:r>
          </a:p>
          <a:p>
            <a:r>
              <a:rPr lang="cs-CZ" sz="3600" u="sng" dirty="0" err="1" smtClean="0"/>
              <a:t>Cucka</a:t>
            </a:r>
            <a:r>
              <a:rPr lang="cs-CZ" sz="3600" dirty="0" smtClean="0"/>
              <a:t>				</a:t>
            </a:r>
            <a:r>
              <a:rPr lang="cs-CZ" sz="3600" dirty="0" smtClean="0">
                <a:solidFill>
                  <a:srgbClr val="7030A0"/>
                </a:solidFill>
              </a:rPr>
              <a:t>náplast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44322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48680"/>
            <a:ext cx="11264622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                                     </a:t>
            </a:r>
            <a:r>
              <a:rPr lang="cs-CZ" sz="2800" u="sng" dirty="0" smtClean="0"/>
              <a:t>ŘEŠENÍ:</a:t>
            </a:r>
          </a:p>
          <a:p>
            <a:endParaRPr lang="cs-CZ" sz="2400" dirty="0"/>
          </a:p>
          <a:p>
            <a:r>
              <a:rPr lang="cs-CZ" sz="3600" dirty="0" err="1" smtClean="0"/>
              <a:t>Čistonosoplenka</a:t>
            </a:r>
            <a:r>
              <a:rPr lang="cs-CZ" sz="3600" dirty="0" smtClean="0"/>
              <a:t>	=</a:t>
            </a:r>
            <a:r>
              <a:rPr lang="cs-CZ" sz="3600" dirty="0" smtClean="0"/>
              <a:t>	kapesník		</a:t>
            </a:r>
          </a:p>
          <a:p>
            <a:r>
              <a:rPr lang="cs-CZ" sz="3600" dirty="0" err="1" smtClean="0"/>
              <a:t>Zelenochrupka</a:t>
            </a:r>
            <a:r>
              <a:rPr lang="cs-CZ" sz="3600" dirty="0" smtClean="0"/>
              <a:t>		</a:t>
            </a:r>
            <a:r>
              <a:rPr lang="cs-CZ" sz="3600" dirty="0" smtClean="0"/>
              <a:t>=</a:t>
            </a:r>
            <a:r>
              <a:rPr lang="cs-CZ" sz="3600" dirty="0" smtClean="0"/>
              <a:t>	salát		 	   				</a:t>
            </a:r>
          </a:p>
          <a:p>
            <a:r>
              <a:rPr lang="cs-CZ" sz="3600" dirty="0" err="1" smtClean="0"/>
              <a:t>Ránokladka</a:t>
            </a:r>
            <a:r>
              <a:rPr lang="cs-CZ" sz="3600" dirty="0" smtClean="0"/>
              <a:t>		</a:t>
            </a:r>
            <a:r>
              <a:rPr lang="cs-CZ" sz="3600" dirty="0" smtClean="0"/>
              <a:t>=</a:t>
            </a:r>
            <a:r>
              <a:rPr lang="cs-CZ" sz="3600" dirty="0" smtClean="0"/>
              <a:t>	náplast				   </a:t>
            </a:r>
          </a:p>
          <a:p>
            <a:r>
              <a:rPr lang="cs-CZ" sz="3600" dirty="0" err="1" smtClean="0"/>
              <a:t>Stehnonožka</a:t>
            </a:r>
            <a:r>
              <a:rPr lang="cs-CZ" sz="3600" dirty="0" smtClean="0"/>
              <a:t>		</a:t>
            </a:r>
            <a:r>
              <a:rPr lang="cs-CZ" sz="3600" dirty="0" smtClean="0"/>
              <a:t>=</a:t>
            </a:r>
            <a:r>
              <a:rPr lang="cs-CZ" sz="3600" dirty="0" smtClean="0"/>
              <a:t>	šunka				</a:t>
            </a:r>
            <a:r>
              <a:rPr lang="cs-CZ" sz="3600" dirty="0"/>
              <a:t> </a:t>
            </a:r>
            <a:r>
              <a:rPr lang="cs-CZ" sz="3600" dirty="0" smtClean="0"/>
              <a:t>  </a:t>
            </a:r>
          </a:p>
          <a:p>
            <a:r>
              <a:rPr lang="cs-CZ" sz="3600" dirty="0" err="1" smtClean="0"/>
              <a:t>Nosovočka</a:t>
            </a:r>
            <a:r>
              <a:rPr lang="cs-CZ" sz="3600" dirty="0" smtClean="0"/>
              <a:t>		</a:t>
            </a:r>
            <a:r>
              <a:rPr lang="cs-CZ" sz="3600" dirty="0" smtClean="0"/>
              <a:t>=</a:t>
            </a:r>
            <a:r>
              <a:rPr lang="cs-CZ" sz="3600" dirty="0" smtClean="0"/>
              <a:t>	brýle				   </a:t>
            </a:r>
          </a:p>
          <a:p>
            <a:r>
              <a:rPr lang="cs-CZ" sz="3600" dirty="0" err="1" smtClean="0"/>
              <a:t>Sestromuž</a:t>
            </a:r>
            <a:r>
              <a:rPr lang="cs-CZ" sz="3600" dirty="0" smtClean="0"/>
              <a:t>		</a:t>
            </a:r>
            <a:r>
              <a:rPr lang="cs-CZ" sz="3600" dirty="0" smtClean="0"/>
              <a:t>=</a:t>
            </a:r>
            <a:r>
              <a:rPr lang="cs-CZ" sz="3600" dirty="0" smtClean="0"/>
              <a:t>	švagr			</a:t>
            </a:r>
          </a:p>
          <a:p>
            <a:r>
              <a:rPr lang="cs-CZ" sz="3600" dirty="0" err="1" smtClean="0"/>
              <a:t>Klapkobřinkostroj</a:t>
            </a:r>
            <a:r>
              <a:rPr lang="cs-CZ" sz="3600" dirty="0" smtClean="0"/>
              <a:t>	</a:t>
            </a:r>
            <a:r>
              <a:rPr lang="cs-CZ" sz="3600" dirty="0" smtClean="0"/>
              <a:t>=</a:t>
            </a:r>
            <a:r>
              <a:rPr lang="cs-CZ" sz="3600" dirty="0" smtClean="0"/>
              <a:t>	klavír</a:t>
            </a:r>
            <a:endParaRPr lang="cs-CZ" sz="3600" dirty="0"/>
          </a:p>
          <a:p>
            <a:r>
              <a:rPr lang="cs-CZ" sz="3600" dirty="0" err="1" smtClean="0"/>
              <a:t>Cucka</a:t>
            </a:r>
            <a:r>
              <a:rPr lang="cs-CZ" sz="3600" dirty="0" smtClean="0"/>
              <a:t>			</a:t>
            </a:r>
            <a:r>
              <a:rPr lang="cs-CZ" sz="3600" dirty="0" smtClean="0"/>
              <a:t>=</a:t>
            </a:r>
            <a:r>
              <a:rPr lang="cs-CZ" sz="3600" dirty="0" smtClean="0"/>
              <a:t>	dýmka			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55711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82</Words>
  <Application>Microsoft Office PowerPoint</Application>
  <PresentationFormat>Předvádění na obrazovce (4:3)</PresentationFormat>
  <Paragraphs>34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schropferova marie</dc:creator>
  <cp:lastModifiedBy>schropferova marie</cp:lastModifiedBy>
  <cp:revision>8</cp:revision>
  <dcterms:created xsi:type="dcterms:W3CDTF">2012-04-08T12:36:22Z</dcterms:created>
  <dcterms:modified xsi:type="dcterms:W3CDTF">2012-05-02T18:56:27Z</dcterms:modified>
</cp:coreProperties>
</file>