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Chyby ve větách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VY_52_INOVACE_25_Chyby ve větách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CC4B20-B0F1-4DB5-9DCF-CC718B49A1D6}" type="presOf" srcId="{39F8B381-5807-488E-AC22-73DD4140ED4A}" destId="{71045F8C-00FA-488E-A7BD-E2E6753D979D}" srcOrd="0" destOrd="0" presId="urn:microsoft.com/office/officeart/2005/8/layout/target3"/>
    <dgm:cxn modelId="{D777B6D5-D6B5-4D8F-98D1-FE544D2C1F15}" type="presOf" srcId="{FBBFC3EA-9D9D-4F3A-BEA6-9C2C0E46BF20}" destId="{832BF48F-0145-4429-9E02-8FCA946CCE9E}" srcOrd="1" destOrd="0" presId="urn:microsoft.com/office/officeart/2005/8/layout/target3"/>
    <dgm:cxn modelId="{FB1F18B2-9DE4-47BC-9183-59CC59E231BB}" type="presOf" srcId="{EBC41103-E2E5-4D48-9B4B-425520D3D098}" destId="{50C2F88D-8688-44C2-A854-691F34009D3B}" srcOrd="0" destOrd="0" presId="urn:microsoft.com/office/officeart/2005/8/layout/target3"/>
    <dgm:cxn modelId="{2729DD3C-9B5A-4E66-A130-EA4F5EE9E981}" type="presOf" srcId="{DAEA276B-ECF9-46F6-A7D3-4693B2D32BC4}" destId="{F69A1436-182C-465B-AD7F-FE48E0C090C1}" srcOrd="1" destOrd="0" presId="urn:microsoft.com/office/officeart/2005/8/layout/target3"/>
    <dgm:cxn modelId="{3A3BC583-DEEC-4921-85BE-690D5C41532F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15F8D40-D453-4064-9FF7-73E7508BCA48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1BB3070-B647-4C5B-92B9-5B39CD947C3A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694A804-EAEF-4DD3-A9FE-9EC8EEB79AAA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F893A4D-4A50-4AED-8FEC-D87BDA2CA6DC}" type="presOf" srcId="{C73C7642-F245-4585-8F88-243F9FAEF6CA}" destId="{97289DF2-90F4-4EC2-A9FC-633B00BAB610}" srcOrd="0" destOrd="0" presId="urn:microsoft.com/office/officeart/2005/8/layout/target3"/>
    <dgm:cxn modelId="{EC3CFEBD-775E-4633-920F-539145E6ABEE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37A61B3-677E-45AB-9B37-FE90033E1DFF}" type="presOf" srcId="{445C7998-7549-48B0-BD68-D4F0167F02E5}" destId="{4D19AB04-24FA-40C2-B203-52AE3D15E171}" srcOrd="1" destOrd="0" presId="urn:microsoft.com/office/officeart/2005/8/layout/target3"/>
    <dgm:cxn modelId="{2FBC0E3C-92CC-41C6-ADA2-003B9415E3AA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6C4BC2A-6314-4BBD-BA85-D9B225B3D1C5}" type="presOf" srcId="{FBBFC3EA-9D9D-4F3A-BEA6-9C2C0E46BF20}" destId="{643EA938-EDE0-4533-ACCC-D2BD6F3A527C}" srcOrd="0" destOrd="0" presId="urn:microsoft.com/office/officeart/2005/8/layout/target3"/>
    <dgm:cxn modelId="{B66BD39C-7ECF-4158-BE97-CA1AFFECA222}" type="presParOf" srcId="{71045F8C-00FA-488E-A7BD-E2E6753D979D}" destId="{3577EC6B-C980-4F34-8C69-4365E7B8FC8C}" srcOrd="0" destOrd="0" presId="urn:microsoft.com/office/officeart/2005/8/layout/target3"/>
    <dgm:cxn modelId="{A0BC591B-6987-4716-BABE-0D6ED160B809}" type="presParOf" srcId="{71045F8C-00FA-488E-A7BD-E2E6753D979D}" destId="{6940EB87-DC1D-4BC3-9408-9AC2E1FFC039}" srcOrd="1" destOrd="0" presId="urn:microsoft.com/office/officeart/2005/8/layout/target3"/>
    <dgm:cxn modelId="{A7FF69F1-DAD5-479F-8631-F34EE5983777}" type="presParOf" srcId="{71045F8C-00FA-488E-A7BD-E2E6753D979D}" destId="{BC35EE03-4121-4EF9-923D-7CB6D30D358D}" srcOrd="2" destOrd="0" presId="urn:microsoft.com/office/officeart/2005/8/layout/target3"/>
    <dgm:cxn modelId="{F8C4B5B2-519A-40ED-BCB9-426BAA42C8E1}" type="presParOf" srcId="{71045F8C-00FA-488E-A7BD-E2E6753D979D}" destId="{C95EEA27-3CBF-4645-A92D-9D8AF5C1CBFC}" srcOrd="3" destOrd="0" presId="urn:microsoft.com/office/officeart/2005/8/layout/target3"/>
    <dgm:cxn modelId="{6DDC3504-A101-4ECF-8D37-2D7F727B5F1A}" type="presParOf" srcId="{71045F8C-00FA-488E-A7BD-E2E6753D979D}" destId="{851BB866-B6AE-4566-893F-4C635BA974FC}" srcOrd="4" destOrd="0" presId="urn:microsoft.com/office/officeart/2005/8/layout/target3"/>
    <dgm:cxn modelId="{87F93849-A000-4853-9774-3E4A8D3D74C8}" type="presParOf" srcId="{71045F8C-00FA-488E-A7BD-E2E6753D979D}" destId="{643EA938-EDE0-4533-ACCC-D2BD6F3A527C}" srcOrd="5" destOrd="0" presId="urn:microsoft.com/office/officeart/2005/8/layout/target3"/>
    <dgm:cxn modelId="{C395C8C1-E36C-4255-8D2B-79C9C9F79FC3}" type="presParOf" srcId="{71045F8C-00FA-488E-A7BD-E2E6753D979D}" destId="{92F31B18-D66D-4CC7-89B9-378928DE877D}" srcOrd="6" destOrd="0" presId="urn:microsoft.com/office/officeart/2005/8/layout/target3"/>
    <dgm:cxn modelId="{8244A1A7-A610-4AD9-94D1-285F7D71321E}" type="presParOf" srcId="{71045F8C-00FA-488E-A7BD-E2E6753D979D}" destId="{902074E1-B931-4618-97F1-FADBE82E9C3C}" srcOrd="7" destOrd="0" presId="urn:microsoft.com/office/officeart/2005/8/layout/target3"/>
    <dgm:cxn modelId="{D2DB1CED-8661-48CE-AC26-818280380CB2}" type="presParOf" srcId="{71045F8C-00FA-488E-A7BD-E2E6753D979D}" destId="{A3817367-F2BC-482F-8832-FA00B51DCCF3}" srcOrd="8" destOrd="0" presId="urn:microsoft.com/office/officeart/2005/8/layout/target3"/>
    <dgm:cxn modelId="{060FF2A3-F610-44DE-A0BB-96CC9436545F}" type="presParOf" srcId="{71045F8C-00FA-488E-A7BD-E2E6753D979D}" destId="{626ABFF6-56C8-4386-B662-68EC364EED9D}" srcOrd="9" destOrd="0" presId="urn:microsoft.com/office/officeart/2005/8/layout/target3"/>
    <dgm:cxn modelId="{FAE2FE84-DF36-4D99-9F9C-69F46ECFA0DF}" type="presParOf" srcId="{71045F8C-00FA-488E-A7BD-E2E6753D979D}" destId="{6DB11F1C-D028-4800-9625-6611CA9DE6D4}" srcOrd="10" destOrd="0" presId="urn:microsoft.com/office/officeart/2005/8/layout/target3"/>
    <dgm:cxn modelId="{B8E04844-32CB-41B0-9001-D76D6E0789E0}" type="presParOf" srcId="{71045F8C-00FA-488E-A7BD-E2E6753D979D}" destId="{CDED6FE3-AD8F-4ACC-B6B8-710EDDD97598}" srcOrd="11" destOrd="0" presId="urn:microsoft.com/office/officeart/2005/8/layout/target3"/>
    <dgm:cxn modelId="{BC48A9CD-67E3-449A-8DFB-8F16D547E721}" type="presParOf" srcId="{71045F8C-00FA-488E-A7BD-E2E6753D979D}" destId="{397AC6D7-84A6-4150-958F-83C92D9ACF38}" srcOrd="12" destOrd="0" presId="urn:microsoft.com/office/officeart/2005/8/layout/target3"/>
    <dgm:cxn modelId="{CD864270-D7C2-459F-98A7-36F9BFB7F7E5}" type="presParOf" srcId="{71045F8C-00FA-488E-A7BD-E2E6753D979D}" destId="{D7419528-33A6-416D-9E64-B3F7915C5149}" srcOrd="13" destOrd="0" presId="urn:microsoft.com/office/officeart/2005/8/layout/target3"/>
    <dgm:cxn modelId="{85DBB1A3-DE39-42FD-9CC2-AA4BED808F3D}" type="presParOf" srcId="{71045F8C-00FA-488E-A7BD-E2E6753D979D}" destId="{97289DF2-90F4-4EC2-A9FC-633B00BAB610}" srcOrd="14" destOrd="0" presId="urn:microsoft.com/office/officeart/2005/8/layout/target3"/>
    <dgm:cxn modelId="{A743D227-4EAF-4CE2-A579-A8026B4E323F}" type="presParOf" srcId="{71045F8C-00FA-488E-A7BD-E2E6753D979D}" destId="{234EBA9D-95B4-4C20-A84E-6F65F1085DC6}" srcOrd="15" destOrd="0" presId="urn:microsoft.com/office/officeart/2005/8/layout/target3"/>
    <dgm:cxn modelId="{5DAFCF31-65E9-491F-A76F-10669CD19A6B}" type="presParOf" srcId="{71045F8C-00FA-488E-A7BD-E2E6753D979D}" destId="{12255512-213F-41DF-90A6-8B4CD74A2B52}" srcOrd="16" destOrd="0" presId="urn:microsoft.com/office/officeart/2005/8/layout/target3"/>
    <dgm:cxn modelId="{51F72571-F6E3-4D53-BEEB-01E520DAA84A}" type="presParOf" srcId="{71045F8C-00FA-488E-A7BD-E2E6753D979D}" destId="{50C2F88D-8688-44C2-A854-691F34009D3B}" srcOrd="17" destOrd="0" presId="urn:microsoft.com/office/officeart/2005/8/layout/target3"/>
    <dgm:cxn modelId="{216752C4-086D-450E-8E1A-F0DB481F3103}" type="presParOf" srcId="{71045F8C-00FA-488E-A7BD-E2E6753D979D}" destId="{4D19AB04-24FA-40C2-B203-52AE3D15E171}" srcOrd="18" destOrd="0" presId="urn:microsoft.com/office/officeart/2005/8/layout/target3"/>
    <dgm:cxn modelId="{19EAC433-E8C1-492B-8927-F34892FA341B}" type="presParOf" srcId="{71045F8C-00FA-488E-A7BD-E2E6753D979D}" destId="{832BF48F-0145-4429-9E02-8FCA946CCE9E}" srcOrd="19" destOrd="0" presId="urn:microsoft.com/office/officeart/2005/8/layout/target3"/>
    <dgm:cxn modelId="{D4831F37-302E-4037-BFE8-282C4EC4B9A3}" type="presParOf" srcId="{71045F8C-00FA-488E-A7BD-E2E6753D979D}" destId="{E7297F21-D4FD-4A41-AE58-814D01A6B5E7}" srcOrd="20" destOrd="0" presId="urn:microsoft.com/office/officeart/2005/8/layout/target3"/>
    <dgm:cxn modelId="{4B3EC3D0-7FF4-4D0B-B1A7-059C756A349A}" type="presParOf" srcId="{71045F8C-00FA-488E-A7BD-E2E6753D979D}" destId="{F69A1436-182C-465B-AD7F-FE48E0C090C1}" srcOrd="21" destOrd="0" presId="urn:microsoft.com/office/officeart/2005/8/layout/target3"/>
    <dgm:cxn modelId="{B724BF60-3089-42C8-8CCC-C915FE9AC762}" type="presParOf" srcId="{71045F8C-00FA-488E-A7BD-E2E6753D979D}" destId="{AA41A67C-3D3F-4AE9-9E0F-5D7F7BB2E741}" srcOrd="22" destOrd="0" presId="urn:microsoft.com/office/officeart/2005/8/layout/target3"/>
    <dgm:cxn modelId="{1397A5B0-4E47-46B6-9A8D-C71089E2F5C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VY_52_INOVACE_25_Chyby ve větách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Chyby ve větách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271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892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88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939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272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492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021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931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21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679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03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B38EB-A74D-4DAD-AD17-EEA5676B361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645D8-395C-47C0-AD7D-E0C1D384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497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38277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5682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78700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ANOTACE</a:t>
            </a:r>
          </a:p>
          <a:p>
            <a:endParaRPr lang="cs-CZ" sz="2400" u="sng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Pro </a:t>
            </a:r>
            <a:r>
              <a:rPr lang="cs-CZ" sz="2400" dirty="0" smtClean="0"/>
              <a:t>5. </a:t>
            </a:r>
            <a:r>
              <a:rPr lang="cs-CZ" sz="2400" dirty="0" smtClean="0"/>
              <a:t>ročník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Pracovní list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Inovace: motivace, aktivita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Pracovní list podporuje aktivní zopakování učiva s využitím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interaktivní tabule</a:t>
            </a:r>
          </a:p>
        </p:txBody>
      </p:sp>
    </p:spTree>
    <p:extLst>
      <p:ext uri="{BB962C8B-B14F-4D97-AF65-F5344CB8AC3E}">
        <p14:creationId xmlns:p14="http://schemas.microsoft.com/office/powerpoint/2010/main" val="316041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43" y="116632"/>
            <a:ext cx="9039975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                </a:t>
            </a:r>
            <a:r>
              <a:rPr lang="cs-CZ" sz="2400" u="sng" dirty="0" smtClean="0"/>
              <a:t> </a:t>
            </a:r>
            <a:r>
              <a:rPr lang="cs-CZ" sz="2800" u="sng" dirty="0" smtClean="0"/>
              <a:t>Oprav chybné části věty :</a:t>
            </a:r>
          </a:p>
          <a:p>
            <a:endParaRPr lang="cs-CZ" sz="2400" u="sng" dirty="0"/>
          </a:p>
          <a:p>
            <a:pPr marL="514350" indent="-514350">
              <a:buAutoNum type="arabicPeriod"/>
            </a:pPr>
            <a:r>
              <a:rPr lang="cs-CZ" sz="3200" dirty="0" smtClean="0"/>
              <a:t>Marie Terezie byla významná dělnice.</a:t>
            </a:r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Josef II. zrušil nevolnosti.</a:t>
            </a:r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Josef Kajetán Pyl je autorem Strakonického tuláka.</a:t>
            </a:r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Karel Havlíček </a:t>
            </a:r>
            <a:r>
              <a:rPr lang="cs-CZ" sz="3200" dirty="0" err="1" smtClean="0"/>
              <a:t>Dubovský</a:t>
            </a:r>
            <a:r>
              <a:rPr lang="cs-CZ" sz="3200" dirty="0" smtClean="0"/>
              <a:t> napsal telegramy.</a:t>
            </a:r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err="1" smtClean="0"/>
              <a:t>Fügner</a:t>
            </a:r>
            <a:r>
              <a:rPr lang="cs-CZ" sz="3200" dirty="0" smtClean="0"/>
              <a:t> a Terč založili tělovýchovnou jednotu Orel.</a:t>
            </a:r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František Škraloup složil hymnu.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9265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43" y="116632"/>
            <a:ext cx="9136091" cy="674030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                </a:t>
            </a:r>
            <a:r>
              <a:rPr lang="cs-CZ" sz="2400" u="sng" dirty="0" smtClean="0"/>
              <a:t> </a:t>
            </a:r>
            <a:r>
              <a:rPr lang="cs-CZ" sz="2800" u="sng" dirty="0" smtClean="0"/>
              <a:t>ŘEŠENÍ:</a:t>
            </a:r>
          </a:p>
          <a:p>
            <a:endParaRPr lang="cs-CZ" sz="2400" u="sng" dirty="0"/>
          </a:p>
          <a:p>
            <a:pPr marL="514350" indent="-514350">
              <a:buAutoNum type="arabicPeriod"/>
            </a:pPr>
            <a:r>
              <a:rPr lang="cs-CZ" sz="3200" dirty="0" smtClean="0"/>
              <a:t>Marie Terezie byla významná dělnice - </a:t>
            </a:r>
            <a:r>
              <a:rPr lang="cs-CZ" sz="3200" dirty="0" smtClean="0">
                <a:solidFill>
                  <a:srgbClr val="FF0000"/>
                </a:solidFill>
              </a:rPr>
              <a:t>panovnice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Josef II. zrušil nevolnosti –</a:t>
            </a: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nevolnictví.</a:t>
            </a:r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Josef Kajetán Pyl - </a:t>
            </a:r>
            <a:r>
              <a:rPr lang="cs-CZ" sz="3200" dirty="0" smtClean="0">
                <a:solidFill>
                  <a:srgbClr val="FF0000"/>
                </a:solidFill>
              </a:rPr>
              <a:t>Tyl</a:t>
            </a:r>
            <a:r>
              <a:rPr lang="cs-CZ" sz="3200" dirty="0" smtClean="0"/>
              <a:t> je autorem Strakonického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tuláka – </a:t>
            </a:r>
            <a:r>
              <a:rPr lang="cs-CZ" sz="3200" dirty="0" smtClean="0">
                <a:solidFill>
                  <a:srgbClr val="FF0000"/>
                </a:solidFill>
              </a:rPr>
              <a:t>dudáka.</a:t>
            </a:r>
          </a:p>
          <a:p>
            <a:r>
              <a:rPr lang="cs-CZ" sz="3200" dirty="0" smtClean="0"/>
              <a:t>4.  Karel Havlíček </a:t>
            </a:r>
            <a:r>
              <a:rPr lang="cs-CZ" sz="3200" dirty="0" err="1" smtClean="0"/>
              <a:t>Dubovský</a:t>
            </a:r>
            <a:r>
              <a:rPr lang="cs-CZ" sz="3200" dirty="0" smtClean="0"/>
              <a:t> - </a:t>
            </a:r>
            <a:r>
              <a:rPr lang="cs-CZ" sz="3200" dirty="0" smtClean="0">
                <a:solidFill>
                  <a:srgbClr val="FF0000"/>
                </a:solidFill>
              </a:rPr>
              <a:t>Borovský</a:t>
            </a:r>
            <a:r>
              <a:rPr lang="cs-CZ" sz="3200" dirty="0" smtClean="0"/>
              <a:t> napsal </a:t>
            </a:r>
          </a:p>
          <a:p>
            <a:r>
              <a:rPr lang="cs-CZ" sz="3200" dirty="0" smtClean="0"/>
              <a:t>      </a:t>
            </a:r>
            <a:r>
              <a:rPr lang="cs-CZ" sz="3200" dirty="0"/>
              <a:t>telegramy</a:t>
            </a:r>
            <a:r>
              <a:rPr lang="cs-CZ" sz="3200" dirty="0" smtClean="0"/>
              <a:t> – </a:t>
            </a:r>
            <a:r>
              <a:rPr lang="cs-CZ" sz="3200" dirty="0" smtClean="0">
                <a:solidFill>
                  <a:srgbClr val="FF0000"/>
                </a:solidFill>
              </a:rPr>
              <a:t>Epigramy.</a:t>
            </a:r>
          </a:p>
          <a:p>
            <a:r>
              <a:rPr lang="cs-CZ" sz="3200" dirty="0" smtClean="0"/>
              <a:t>5.  </a:t>
            </a:r>
            <a:r>
              <a:rPr lang="cs-CZ" sz="3200" dirty="0" err="1" smtClean="0"/>
              <a:t>Fügner</a:t>
            </a:r>
            <a:r>
              <a:rPr lang="cs-CZ" sz="3200" dirty="0" smtClean="0"/>
              <a:t> a Terč -</a:t>
            </a:r>
            <a:r>
              <a:rPr lang="cs-CZ" sz="3200" dirty="0" smtClean="0">
                <a:solidFill>
                  <a:srgbClr val="FF0000"/>
                </a:solidFill>
              </a:rPr>
              <a:t> Tyrš </a:t>
            </a:r>
            <a:r>
              <a:rPr lang="cs-CZ" sz="3200" dirty="0" smtClean="0"/>
              <a:t>založili tělovýchovnou jednotu </a:t>
            </a:r>
          </a:p>
          <a:p>
            <a:r>
              <a:rPr lang="cs-CZ" sz="3200" dirty="0" smtClean="0"/>
              <a:t>      Orel – </a:t>
            </a:r>
            <a:r>
              <a:rPr lang="cs-CZ" sz="3200" dirty="0" smtClean="0">
                <a:solidFill>
                  <a:srgbClr val="FF0000"/>
                </a:solidFill>
              </a:rPr>
              <a:t>Sokol.</a:t>
            </a:r>
          </a:p>
          <a:p>
            <a:r>
              <a:rPr lang="cs-CZ" sz="3200" dirty="0" smtClean="0"/>
              <a:t>6.  František Škraloup -</a:t>
            </a:r>
            <a:r>
              <a:rPr lang="cs-CZ" sz="3200" dirty="0" smtClean="0">
                <a:solidFill>
                  <a:srgbClr val="FF0000"/>
                </a:solidFill>
              </a:rPr>
              <a:t> Škroup </a:t>
            </a:r>
            <a:r>
              <a:rPr lang="cs-CZ" sz="3200" dirty="0" smtClean="0"/>
              <a:t>složil hymnu. </a:t>
            </a:r>
          </a:p>
          <a:p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5508104" y="980728"/>
            <a:ext cx="115212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84207" y="4437112"/>
            <a:ext cx="1800200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843808" y="3068960"/>
            <a:ext cx="648072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1560" y="3486785"/>
            <a:ext cx="1080120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43808" y="2060848"/>
            <a:ext cx="1800200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843808" y="3933056"/>
            <a:ext cx="1800200" cy="5040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95736" y="5013176"/>
            <a:ext cx="648072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11560" y="5445224"/>
            <a:ext cx="872747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195736" y="5877272"/>
            <a:ext cx="1440160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68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183</Words>
  <Application>Microsoft Office PowerPoint</Application>
  <PresentationFormat>Předvádění na obrazovce (4:3)</PresentationFormat>
  <Paragraphs>39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schropferova marie</cp:lastModifiedBy>
  <cp:revision>7</cp:revision>
  <dcterms:created xsi:type="dcterms:W3CDTF">2012-04-08T12:37:02Z</dcterms:created>
  <dcterms:modified xsi:type="dcterms:W3CDTF">2012-04-30T13:07:24Z</dcterms:modified>
</cp:coreProperties>
</file>