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České umění 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VY_52_INOVACE_26_České umění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9BDE32-B16B-4D86-AA68-485BC448318C}" type="presOf" srcId="{DAEA276B-ECF9-46F6-A7D3-4693B2D32BC4}" destId="{CDED6FE3-AD8F-4ACC-B6B8-710EDDD97598}" srcOrd="0" destOrd="0" presId="urn:microsoft.com/office/officeart/2005/8/layout/target3"/>
    <dgm:cxn modelId="{1713FEBD-E4C3-45C3-8754-EFF6D635BC36}" type="presOf" srcId="{EBC41103-E2E5-4D48-9B4B-425520D3D098}" destId="{50C2F88D-8688-44C2-A854-691F34009D3B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5744845A-1DBD-4E3C-961D-BEDEDF85C1F0}" type="presOf" srcId="{019433A1-1324-4DE1-9E6F-32B851095F74}" destId="{A3817367-F2BC-482F-8832-FA00B51DCCF3}" srcOrd="0" destOrd="0" presId="urn:microsoft.com/office/officeart/2005/8/layout/target3"/>
    <dgm:cxn modelId="{7018DF2F-5960-4F78-B96B-045EF6CEF318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2C483E1-BECD-4155-BE7D-069C1D1C9213}" type="presOf" srcId="{445C7998-7549-48B0-BD68-D4F0167F02E5}" destId="{BC35EE03-4121-4EF9-923D-7CB6D30D358D}" srcOrd="0" destOrd="0" presId="urn:microsoft.com/office/officeart/2005/8/layout/target3"/>
    <dgm:cxn modelId="{D7F35396-B0CC-41E9-BD68-D5830139BCE7}" type="presOf" srcId="{FBBFC3EA-9D9D-4F3A-BEA6-9C2C0E46BF20}" destId="{832BF48F-0145-4429-9E02-8FCA946CCE9E}" srcOrd="1" destOrd="0" presId="urn:microsoft.com/office/officeart/2005/8/layout/target3"/>
    <dgm:cxn modelId="{5C53A360-06CD-480A-B4DC-0E933DB3CA2D}" type="presOf" srcId="{EBC41103-E2E5-4D48-9B4B-425520D3D098}" destId="{F969C235-9271-4D34-B740-D627A121CAD0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849394-F030-4A16-8C39-08298B332D0A}" type="presOf" srcId="{C73C7642-F245-4585-8F88-243F9FAEF6CA}" destId="{97289DF2-90F4-4EC2-A9FC-633B00BAB610}" srcOrd="0" destOrd="0" presId="urn:microsoft.com/office/officeart/2005/8/layout/target3"/>
    <dgm:cxn modelId="{0E176C59-9A82-4699-B565-DF940898E4EC}" type="presOf" srcId="{39F8B381-5807-488E-AC22-73DD4140ED4A}" destId="{71045F8C-00FA-488E-A7BD-E2E6753D979D}" srcOrd="0" destOrd="0" presId="urn:microsoft.com/office/officeart/2005/8/layout/target3"/>
    <dgm:cxn modelId="{98B7FA6E-92C7-4D35-9ACB-C6EEC0361718}" type="presOf" srcId="{445C7998-7549-48B0-BD68-D4F0167F02E5}" destId="{4D19AB04-24FA-40C2-B203-52AE3D15E171}" srcOrd="1" destOrd="0" presId="urn:microsoft.com/office/officeart/2005/8/layout/target3"/>
    <dgm:cxn modelId="{89B130D5-6A3A-4863-B991-E26703451978}" type="presOf" srcId="{C73C7642-F245-4585-8F88-243F9FAEF6CA}" destId="{AA41A67C-3D3F-4AE9-9E0F-5D7F7BB2E741}" srcOrd="1" destOrd="0" presId="urn:microsoft.com/office/officeart/2005/8/layout/target3"/>
    <dgm:cxn modelId="{98AC2320-108A-437A-B909-35421EDB44EF}" type="presOf" srcId="{DAEA276B-ECF9-46F6-A7D3-4693B2D32BC4}" destId="{F69A1436-182C-465B-AD7F-FE48E0C090C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C08C5CA8-CDE1-4D6A-A30D-DB4E9B3FD5DD}" type="presOf" srcId="{019433A1-1324-4DE1-9E6F-32B851095F74}" destId="{E7297F21-D4FD-4A41-AE58-814D01A6B5E7}" srcOrd="1" destOrd="0" presId="urn:microsoft.com/office/officeart/2005/8/layout/target3"/>
    <dgm:cxn modelId="{5851D99C-C2AF-4AE4-9DC3-4D3A59F5FBBA}" type="presParOf" srcId="{71045F8C-00FA-488E-A7BD-E2E6753D979D}" destId="{3577EC6B-C980-4F34-8C69-4365E7B8FC8C}" srcOrd="0" destOrd="0" presId="urn:microsoft.com/office/officeart/2005/8/layout/target3"/>
    <dgm:cxn modelId="{9DF5CEAD-449E-41D4-9999-04A2904DDC7E}" type="presParOf" srcId="{71045F8C-00FA-488E-A7BD-E2E6753D979D}" destId="{6940EB87-DC1D-4BC3-9408-9AC2E1FFC039}" srcOrd="1" destOrd="0" presId="urn:microsoft.com/office/officeart/2005/8/layout/target3"/>
    <dgm:cxn modelId="{62362D09-B43D-4EE5-8C45-ED7230498DC9}" type="presParOf" srcId="{71045F8C-00FA-488E-A7BD-E2E6753D979D}" destId="{BC35EE03-4121-4EF9-923D-7CB6D30D358D}" srcOrd="2" destOrd="0" presId="urn:microsoft.com/office/officeart/2005/8/layout/target3"/>
    <dgm:cxn modelId="{F9A63998-F128-42AD-8DC0-E5202DF959FE}" type="presParOf" srcId="{71045F8C-00FA-488E-A7BD-E2E6753D979D}" destId="{C95EEA27-3CBF-4645-A92D-9D8AF5C1CBFC}" srcOrd="3" destOrd="0" presId="urn:microsoft.com/office/officeart/2005/8/layout/target3"/>
    <dgm:cxn modelId="{C9508611-F696-44D0-B0D2-4C8C9C8140EE}" type="presParOf" srcId="{71045F8C-00FA-488E-A7BD-E2E6753D979D}" destId="{851BB866-B6AE-4566-893F-4C635BA974FC}" srcOrd="4" destOrd="0" presId="urn:microsoft.com/office/officeart/2005/8/layout/target3"/>
    <dgm:cxn modelId="{36EFFEC9-066B-44DA-A046-ABF7F0016AE5}" type="presParOf" srcId="{71045F8C-00FA-488E-A7BD-E2E6753D979D}" destId="{643EA938-EDE0-4533-ACCC-D2BD6F3A527C}" srcOrd="5" destOrd="0" presId="urn:microsoft.com/office/officeart/2005/8/layout/target3"/>
    <dgm:cxn modelId="{76847673-4B7F-44A9-B4FE-AA64EF753DDB}" type="presParOf" srcId="{71045F8C-00FA-488E-A7BD-E2E6753D979D}" destId="{92F31B18-D66D-4CC7-89B9-378928DE877D}" srcOrd="6" destOrd="0" presId="urn:microsoft.com/office/officeart/2005/8/layout/target3"/>
    <dgm:cxn modelId="{F2330792-A9AD-403A-86EF-732F2BAA6AA9}" type="presParOf" srcId="{71045F8C-00FA-488E-A7BD-E2E6753D979D}" destId="{902074E1-B931-4618-97F1-FADBE82E9C3C}" srcOrd="7" destOrd="0" presId="urn:microsoft.com/office/officeart/2005/8/layout/target3"/>
    <dgm:cxn modelId="{71A40062-912F-48B3-AE79-77C22282F404}" type="presParOf" srcId="{71045F8C-00FA-488E-A7BD-E2E6753D979D}" destId="{A3817367-F2BC-482F-8832-FA00B51DCCF3}" srcOrd="8" destOrd="0" presId="urn:microsoft.com/office/officeart/2005/8/layout/target3"/>
    <dgm:cxn modelId="{2B087139-C5FC-4854-8138-5F1390F35F13}" type="presParOf" srcId="{71045F8C-00FA-488E-A7BD-E2E6753D979D}" destId="{626ABFF6-56C8-4386-B662-68EC364EED9D}" srcOrd="9" destOrd="0" presId="urn:microsoft.com/office/officeart/2005/8/layout/target3"/>
    <dgm:cxn modelId="{FD9D43B3-75C0-4238-9E8C-48FF11C15E1E}" type="presParOf" srcId="{71045F8C-00FA-488E-A7BD-E2E6753D979D}" destId="{6DB11F1C-D028-4800-9625-6611CA9DE6D4}" srcOrd="10" destOrd="0" presId="urn:microsoft.com/office/officeart/2005/8/layout/target3"/>
    <dgm:cxn modelId="{10DAADB3-41B2-41BF-9A80-6867485030C5}" type="presParOf" srcId="{71045F8C-00FA-488E-A7BD-E2E6753D979D}" destId="{CDED6FE3-AD8F-4ACC-B6B8-710EDDD97598}" srcOrd="11" destOrd="0" presId="urn:microsoft.com/office/officeart/2005/8/layout/target3"/>
    <dgm:cxn modelId="{0054FC3B-0B2A-4834-B062-7A2AFF54F798}" type="presParOf" srcId="{71045F8C-00FA-488E-A7BD-E2E6753D979D}" destId="{397AC6D7-84A6-4150-958F-83C92D9ACF38}" srcOrd="12" destOrd="0" presId="urn:microsoft.com/office/officeart/2005/8/layout/target3"/>
    <dgm:cxn modelId="{DC33A12A-8993-4EC1-B017-1C527A272F57}" type="presParOf" srcId="{71045F8C-00FA-488E-A7BD-E2E6753D979D}" destId="{D7419528-33A6-416D-9E64-B3F7915C5149}" srcOrd="13" destOrd="0" presId="urn:microsoft.com/office/officeart/2005/8/layout/target3"/>
    <dgm:cxn modelId="{6EB83D0F-9798-464E-9472-307C1FBE4DAA}" type="presParOf" srcId="{71045F8C-00FA-488E-A7BD-E2E6753D979D}" destId="{97289DF2-90F4-4EC2-A9FC-633B00BAB610}" srcOrd="14" destOrd="0" presId="urn:microsoft.com/office/officeart/2005/8/layout/target3"/>
    <dgm:cxn modelId="{2086C00C-70A2-47F3-98A8-8599029A6DCC}" type="presParOf" srcId="{71045F8C-00FA-488E-A7BD-E2E6753D979D}" destId="{234EBA9D-95B4-4C20-A84E-6F65F1085DC6}" srcOrd="15" destOrd="0" presId="urn:microsoft.com/office/officeart/2005/8/layout/target3"/>
    <dgm:cxn modelId="{2A92F15F-C315-4B3E-BCCA-17C041EDE54C}" type="presParOf" srcId="{71045F8C-00FA-488E-A7BD-E2E6753D979D}" destId="{12255512-213F-41DF-90A6-8B4CD74A2B52}" srcOrd="16" destOrd="0" presId="urn:microsoft.com/office/officeart/2005/8/layout/target3"/>
    <dgm:cxn modelId="{9E9A5895-2D7F-4477-A1D7-73632127037F}" type="presParOf" srcId="{71045F8C-00FA-488E-A7BD-E2E6753D979D}" destId="{50C2F88D-8688-44C2-A854-691F34009D3B}" srcOrd="17" destOrd="0" presId="urn:microsoft.com/office/officeart/2005/8/layout/target3"/>
    <dgm:cxn modelId="{AF356B22-E103-46E3-B604-1084E91CD0D1}" type="presParOf" srcId="{71045F8C-00FA-488E-A7BD-E2E6753D979D}" destId="{4D19AB04-24FA-40C2-B203-52AE3D15E171}" srcOrd="18" destOrd="0" presId="urn:microsoft.com/office/officeart/2005/8/layout/target3"/>
    <dgm:cxn modelId="{4C25AAD2-DA8E-4775-BBEB-885F3EB5D19D}" type="presParOf" srcId="{71045F8C-00FA-488E-A7BD-E2E6753D979D}" destId="{832BF48F-0145-4429-9E02-8FCA946CCE9E}" srcOrd="19" destOrd="0" presId="urn:microsoft.com/office/officeart/2005/8/layout/target3"/>
    <dgm:cxn modelId="{2756FFEA-2204-49BE-9B25-181FB5E08C0E}" type="presParOf" srcId="{71045F8C-00FA-488E-A7BD-E2E6753D979D}" destId="{E7297F21-D4FD-4A41-AE58-814D01A6B5E7}" srcOrd="20" destOrd="0" presId="urn:microsoft.com/office/officeart/2005/8/layout/target3"/>
    <dgm:cxn modelId="{FA7DD247-CA11-4A19-B9B8-4ACCBBF1A707}" type="presParOf" srcId="{71045F8C-00FA-488E-A7BD-E2E6753D979D}" destId="{F69A1436-182C-465B-AD7F-FE48E0C090C1}" srcOrd="21" destOrd="0" presId="urn:microsoft.com/office/officeart/2005/8/layout/target3"/>
    <dgm:cxn modelId="{A33DFB82-047B-44C3-8486-AF42C0CDFE10}" type="presParOf" srcId="{71045F8C-00FA-488E-A7BD-E2E6753D979D}" destId="{AA41A67C-3D3F-4AE9-9E0F-5D7F7BB2E741}" srcOrd="22" destOrd="0" presId="urn:microsoft.com/office/officeart/2005/8/layout/target3"/>
    <dgm:cxn modelId="{1D6A559F-4FC8-42FE-A278-27958D7B697D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VY_52_INOVACE_26_České umění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České umění 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24768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18005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7780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52842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0976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6317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9818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820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261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5402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775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689E4-103C-4CC7-924C-5FBD93B49C60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5D4ECE-B842-4BA0-B88F-1E2DA21C58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05904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28156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3883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069308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     </a:t>
            </a:r>
            <a:r>
              <a:rPr lang="cs-CZ" sz="3200" u="sng" dirty="0" smtClean="0"/>
              <a:t>ANOTACE:</a:t>
            </a:r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Inovace: aktivita, motivace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usnadňuje žákům práci, </a:t>
            </a:r>
          </a:p>
          <a:p>
            <a:r>
              <a:rPr lang="cs-CZ" sz="3200" dirty="0" smtClean="0"/>
              <a:t>     podporuje aktivní  zopakování učiva  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vyvozuje  nový pojem</a:t>
            </a:r>
          </a:p>
          <a:p>
            <a:endParaRPr lang="cs-CZ" sz="2400" dirty="0" smtClean="0"/>
          </a:p>
          <a:p>
            <a:r>
              <a:rPr lang="cs-CZ" sz="2400" dirty="0" smtClean="0"/>
              <a:t>      </a:t>
            </a:r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548870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7912359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		</a:t>
            </a:r>
            <a:r>
              <a:rPr lang="cs-CZ" sz="2800" u="sng" dirty="0" smtClean="0"/>
              <a:t>Přiřaď, co k sobě patří :</a:t>
            </a:r>
          </a:p>
          <a:p>
            <a:endParaRPr lang="cs-CZ" sz="2400" u="sng" dirty="0"/>
          </a:p>
          <a:p>
            <a:r>
              <a:rPr lang="cs-CZ" sz="3200" dirty="0" smtClean="0"/>
              <a:t>1.  Nový tanec</a:t>
            </a:r>
            <a:r>
              <a:rPr lang="cs-CZ" sz="3200" dirty="0"/>
              <a:t>	</a:t>
            </a:r>
            <a:r>
              <a:rPr lang="cs-CZ" sz="3200" dirty="0" smtClean="0"/>
              <a:t>		Babička - S</a:t>
            </a:r>
          </a:p>
          <a:p>
            <a:r>
              <a:rPr lang="cs-CZ" sz="3200" dirty="0" smtClean="0"/>
              <a:t>2.  Tyrš + </a:t>
            </a:r>
            <a:r>
              <a:rPr lang="cs-CZ" sz="3200" dirty="0" err="1" smtClean="0"/>
              <a:t>Fügner</a:t>
            </a:r>
            <a:r>
              <a:rPr lang="cs-CZ" sz="3200" dirty="0" smtClean="0"/>
              <a:t>			Epigramy - É</a:t>
            </a:r>
          </a:p>
          <a:p>
            <a:r>
              <a:rPr lang="cs-CZ" sz="3200" dirty="0" smtClean="0"/>
              <a:t>3.  </a:t>
            </a:r>
            <a:r>
              <a:rPr lang="cs-CZ" sz="3200" dirty="0" err="1" smtClean="0"/>
              <a:t>B.Němcová</a:t>
            </a:r>
            <a:r>
              <a:rPr lang="cs-CZ" sz="3200" dirty="0" smtClean="0"/>
              <a:t>			Fidlovačka - M</a:t>
            </a:r>
          </a:p>
          <a:p>
            <a:r>
              <a:rPr lang="cs-CZ" sz="3200" dirty="0" smtClean="0"/>
              <a:t>4.  </a:t>
            </a:r>
            <a:r>
              <a:rPr lang="cs-CZ" sz="3200" dirty="0" err="1" smtClean="0"/>
              <a:t>K.J.Erben</a:t>
            </a:r>
            <a:r>
              <a:rPr lang="cs-CZ" sz="3200" dirty="0" smtClean="0"/>
              <a:t>			Česká expedice - N</a:t>
            </a:r>
          </a:p>
          <a:p>
            <a:r>
              <a:rPr lang="cs-CZ" sz="3200" dirty="0" smtClean="0"/>
              <a:t>5.  </a:t>
            </a:r>
            <a:r>
              <a:rPr lang="cs-CZ" sz="3200" dirty="0" err="1" smtClean="0"/>
              <a:t>K.H.Borovský</a:t>
            </a:r>
            <a:r>
              <a:rPr lang="cs-CZ" sz="3200" dirty="0" smtClean="0"/>
              <a:t>			Kytice - K</a:t>
            </a:r>
          </a:p>
          <a:p>
            <a:r>
              <a:rPr lang="cs-CZ" sz="3200" dirty="0" smtClean="0"/>
              <a:t>6.  </a:t>
            </a:r>
            <a:r>
              <a:rPr lang="cs-CZ" sz="3200" dirty="0" err="1" smtClean="0"/>
              <a:t>K.H.Mácha</a:t>
            </a:r>
            <a:r>
              <a:rPr lang="cs-CZ" sz="3200" dirty="0" smtClean="0"/>
              <a:t>			Kašpárek - Ě</a:t>
            </a:r>
          </a:p>
          <a:p>
            <a:r>
              <a:rPr lang="cs-CZ" sz="3200" dirty="0" smtClean="0"/>
              <a:t>7.  </a:t>
            </a:r>
            <a:r>
              <a:rPr lang="cs-CZ" sz="3200" dirty="0" err="1" smtClean="0"/>
              <a:t>J.K.Tyl</a:t>
            </a:r>
            <a:r>
              <a:rPr lang="cs-CZ" sz="3200" dirty="0" smtClean="0"/>
              <a:t>				Máj - U</a:t>
            </a:r>
          </a:p>
          <a:p>
            <a:r>
              <a:rPr lang="cs-CZ" sz="3200" dirty="0" smtClean="0"/>
              <a:t>8.  </a:t>
            </a:r>
            <a:r>
              <a:rPr lang="cs-CZ" sz="3200" dirty="0" err="1" smtClean="0"/>
              <a:t>M.Kopecký</a:t>
            </a:r>
            <a:r>
              <a:rPr lang="cs-CZ" sz="3200" dirty="0" smtClean="0"/>
              <a:t>			Polka - Č</a:t>
            </a:r>
          </a:p>
          <a:p>
            <a:r>
              <a:rPr lang="cs-CZ" sz="3200" dirty="0" smtClean="0"/>
              <a:t>9.  </a:t>
            </a:r>
            <a:r>
              <a:rPr lang="cs-CZ" sz="3200" dirty="0" err="1" smtClean="0"/>
              <a:t>V.M.Kramerius</a:t>
            </a:r>
            <a:r>
              <a:rPr lang="cs-CZ" sz="3200" dirty="0" smtClean="0"/>
              <a:t>		Slovník - Í</a:t>
            </a:r>
          </a:p>
          <a:p>
            <a:r>
              <a:rPr lang="cs-CZ" sz="3200" dirty="0" smtClean="0"/>
              <a:t>10.J.Jungmann			Sokol - 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0994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76672"/>
            <a:ext cx="7912359" cy="64940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		</a:t>
            </a:r>
            <a:r>
              <a:rPr lang="cs-CZ" sz="2800" dirty="0" smtClean="0"/>
              <a:t>ŘEŠENÍ  -  </a:t>
            </a:r>
            <a:r>
              <a:rPr lang="cs-CZ" sz="2800" b="1" u="sng" dirty="0" smtClean="0"/>
              <a:t>ČESKÉ  UMĚNÍ</a:t>
            </a:r>
            <a:endParaRPr lang="cs-CZ" sz="2800" b="1" dirty="0" smtClean="0"/>
          </a:p>
          <a:p>
            <a:endParaRPr lang="cs-CZ" sz="2400" u="sng" dirty="0"/>
          </a:p>
          <a:p>
            <a:r>
              <a:rPr lang="cs-CZ" sz="3200" dirty="0" smtClean="0"/>
              <a:t>1.  Nový tanec</a:t>
            </a:r>
            <a:r>
              <a:rPr lang="cs-CZ" sz="3200" dirty="0"/>
              <a:t>	</a:t>
            </a:r>
            <a:r>
              <a:rPr lang="cs-CZ" sz="3200" dirty="0" smtClean="0"/>
              <a:t>		Babička - S</a:t>
            </a:r>
          </a:p>
          <a:p>
            <a:r>
              <a:rPr lang="cs-CZ" sz="3200" dirty="0" smtClean="0"/>
              <a:t>2.  Tyrš + </a:t>
            </a:r>
            <a:r>
              <a:rPr lang="cs-CZ" sz="3200" dirty="0" err="1" smtClean="0"/>
              <a:t>Fügner</a:t>
            </a:r>
            <a:r>
              <a:rPr lang="cs-CZ" sz="3200" dirty="0" smtClean="0"/>
              <a:t>			Epigramy - É</a:t>
            </a:r>
          </a:p>
          <a:p>
            <a:r>
              <a:rPr lang="cs-CZ" sz="3200" dirty="0" smtClean="0"/>
              <a:t>3.  </a:t>
            </a:r>
            <a:r>
              <a:rPr lang="cs-CZ" sz="3200" dirty="0" err="1" smtClean="0"/>
              <a:t>B.Němcová</a:t>
            </a:r>
            <a:r>
              <a:rPr lang="cs-CZ" sz="3200" dirty="0" smtClean="0"/>
              <a:t>			Fidlovačka - M</a:t>
            </a:r>
          </a:p>
          <a:p>
            <a:r>
              <a:rPr lang="cs-CZ" sz="3200" dirty="0" smtClean="0"/>
              <a:t>4.  </a:t>
            </a:r>
            <a:r>
              <a:rPr lang="cs-CZ" sz="3200" dirty="0" err="1" smtClean="0"/>
              <a:t>K.J.Erben</a:t>
            </a:r>
            <a:r>
              <a:rPr lang="cs-CZ" sz="3200" dirty="0" smtClean="0"/>
              <a:t>			Česká expedice - N</a:t>
            </a:r>
          </a:p>
          <a:p>
            <a:r>
              <a:rPr lang="cs-CZ" sz="3200" dirty="0" smtClean="0"/>
              <a:t>5.  </a:t>
            </a:r>
            <a:r>
              <a:rPr lang="cs-CZ" sz="3200" dirty="0" err="1" smtClean="0"/>
              <a:t>K.H.Borovský</a:t>
            </a:r>
            <a:r>
              <a:rPr lang="cs-CZ" sz="3200" dirty="0" smtClean="0"/>
              <a:t>			Kytice - K</a:t>
            </a:r>
          </a:p>
          <a:p>
            <a:r>
              <a:rPr lang="cs-CZ" sz="3200" dirty="0" smtClean="0"/>
              <a:t>6.  </a:t>
            </a:r>
            <a:r>
              <a:rPr lang="cs-CZ" sz="3200" dirty="0" err="1" smtClean="0"/>
              <a:t>K.H.Mácha</a:t>
            </a:r>
            <a:r>
              <a:rPr lang="cs-CZ" sz="3200" dirty="0" smtClean="0"/>
              <a:t>			Kašpárek - Ě</a:t>
            </a:r>
          </a:p>
          <a:p>
            <a:r>
              <a:rPr lang="cs-CZ" sz="3200" dirty="0" smtClean="0"/>
              <a:t>7.  </a:t>
            </a:r>
            <a:r>
              <a:rPr lang="cs-CZ" sz="3200" dirty="0" err="1" smtClean="0"/>
              <a:t>J.K.Tyl</a:t>
            </a:r>
            <a:r>
              <a:rPr lang="cs-CZ" sz="3200" dirty="0" smtClean="0"/>
              <a:t>				Máj - U</a:t>
            </a:r>
          </a:p>
          <a:p>
            <a:r>
              <a:rPr lang="cs-CZ" sz="3200" dirty="0" smtClean="0"/>
              <a:t>8.  </a:t>
            </a:r>
            <a:r>
              <a:rPr lang="cs-CZ" sz="3200" dirty="0" err="1" smtClean="0"/>
              <a:t>M.Kopecký</a:t>
            </a:r>
            <a:r>
              <a:rPr lang="cs-CZ" sz="3200" dirty="0" smtClean="0"/>
              <a:t>			Polka - Č</a:t>
            </a:r>
          </a:p>
          <a:p>
            <a:r>
              <a:rPr lang="cs-CZ" sz="3200" dirty="0" smtClean="0"/>
              <a:t>9.  </a:t>
            </a:r>
            <a:r>
              <a:rPr lang="cs-CZ" sz="3200" dirty="0" err="1" smtClean="0"/>
              <a:t>V.M.Kramerius</a:t>
            </a:r>
            <a:r>
              <a:rPr lang="cs-CZ" sz="3200" dirty="0" smtClean="0"/>
              <a:t>		Slovník - Í</a:t>
            </a:r>
          </a:p>
          <a:p>
            <a:r>
              <a:rPr lang="cs-CZ" sz="3200" dirty="0" smtClean="0"/>
              <a:t>10.J.Jungmann			Sokol - 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cxnSp>
        <p:nvCxnSpPr>
          <p:cNvPr id="4" name="Přímá spojnice se šipkou 3"/>
          <p:cNvCxnSpPr/>
          <p:nvPr/>
        </p:nvCxnSpPr>
        <p:spPr>
          <a:xfrm>
            <a:off x="2915816" y="1628800"/>
            <a:ext cx="1944216" cy="31683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059832" y="2132856"/>
            <a:ext cx="1800200" cy="36724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915816" y="1628800"/>
            <a:ext cx="1944216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555776" y="3068960"/>
            <a:ext cx="2304256" cy="43204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03848" y="2096852"/>
            <a:ext cx="1656184" cy="14041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2771800" y="3969060"/>
            <a:ext cx="2088232" cy="3960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V="1">
            <a:off x="2195736" y="2564904"/>
            <a:ext cx="2664296" cy="19442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2771800" y="3969060"/>
            <a:ext cx="2088232" cy="9721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275856" y="3068960"/>
            <a:ext cx="1584176" cy="2376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3059832" y="5445224"/>
            <a:ext cx="180020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4623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75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7</cp:revision>
  <dcterms:created xsi:type="dcterms:W3CDTF">2012-04-08T12:37:39Z</dcterms:created>
  <dcterms:modified xsi:type="dcterms:W3CDTF">2012-05-21T19:41:46Z</dcterms:modified>
</cp:coreProperties>
</file>