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7" r:id="rId11"/>
    <p:sldId id="263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E171933-4619-4E11-9A3F-F7608DF75F80}" styleName="Střední styl 1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VY_32_INOVACE_15_FREE TIME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FREE TIME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5819FBD-1AFF-4B75-9CC7-8B2C3776029B}" type="presOf" srcId="{FBBFC3EA-9D9D-4F3A-BEA6-9C2C0E46BF20}" destId="{832BF48F-0145-4429-9E02-8FCA946CCE9E}" srcOrd="1" destOrd="0" presId="urn:microsoft.com/office/officeart/2005/8/layout/target3"/>
    <dgm:cxn modelId="{01CAB849-3153-4CDC-8902-26A531EE5590}" type="presOf" srcId="{019433A1-1324-4DE1-9E6F-32B851095F74}" destId="{E7297F21-D4FD-4A41-AE58-814D01A6B5E7}" srcOrd="1" destOrd="0" presId="urn:microsoft.com/office/officeart/2005/8/layout/target3"/>
    <dgm:cxn modelId="{2FD0C49E-2370-4A9C-BFC1-5191A06ABF0B}" type="presOf" srcId="{EBC41103-E2E5-4D48-9B4B-425520D3D098}" destId="{F969C235-9271-4D34-B740-D627A121CAD0}" srcOrd="1" destOrd="0" presId="urn:microsoft.com/office/officeart/2005/8/layout/target3"/>
    <dgm:cxn modelId="{6A807D5C-E03D-49D9-AFCE-A448F30F25A5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9D62F0F-D8D1-4247-82FA-256D4838D1BE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00FDDBA-DC20-4C68-8E56-2EEA7C6962BE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24DA2F9-6033-4418-9B9C-DBDA76B86C4F}" type="presOf" srcId="{445C7998-7549-48B0-BD68-D4F0167F02E5}" destId="{4D19AB04-24FA-40C2-B203-52AE3D15E171}" srcOrd="1" destOrd="0" presId="urn:microsoft.com/office/officeart/2005/8/layout/target3"/>
    <dgm:cxn modelId="{B1140B21-D4BF-4CAE-AD3D-D9540E7959F8}" type="presOf" srcId="{C73C7642-F245-4585-8F88-243F9FAEF6CA}" destId="{AA41A67C-3D3F-4AE9-9E0F-5D7F7BB2E741}" srcOrd="1" destOrd="0" presId="urn:microsoft.com/office/officeart/2005/8/layout/target3"/>
    <dgm:cxn modelId="{5E85C530-037A-4229-8BF3-1C67579C917D}" type="presOf" srcId="{019433A1-1324-4DE1-9E6F-32B851095F74}" destId="{A3817367-F2BC-482F-8832-FA00B51DCCF3}" srcOrd="0" destOrd="0" presId="urn:microsoft.com/office/officeart/2005/8/layout/target3"/>
    <dgm:cxn modelId="{51B13F70-13DF-4434-862A-BEB46C357FFD}" type="presOf" srcId="{39F8B381-5807-488E-AC22-73DD4140ED4A}" destId="{71045F8C-00FA-488E-A7BD-E2E6753D979D}" srcOrd="0" destOrd="0" presId="urn:microsoft.com/office/officeart/2005/8/layout/target3"/>
    <dgm:cxn modelId="{DF066960-F515-4930-BDAE-F9E15E900237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43D41B3-1529-421F-935F-036C1C2C1A66}" type="presOf" srcId="{EBC41103-E2E5-4D48-9B4B-425520D3D098}" destId="{50C2F88D-8688-44C2-A854-691F34009D3B}" srcOrd="0" destOrd="0" presId="urn:microsoft.com/office/officeart/2005/8/layout/target3"/>
    <dgm:cxn modelId="{F1D445F1-401C-4259-AB89-87135B2CB318}" type="presOf" srcId="{FBBFC3EA-9D9D-4F3A-BEA6-9C2C0E46BF20}" destId="{643EA938-EDE0-4533-ACCC-D2BD6F3A527C}" srcOrd="0" destOrd="0" presId="urn:microsoft.com/office/officeart/2005/8/layout/target3"/>
    <dgm:cxn modelId="{F056B9FD-B9FA-4585-9FB8-DE8DB57ED719}" type="presParOf" srcId="{71045F8C-00FA-488E-A7BD-E2E6753D979D}" destId="{3577EC6B-C980-4F34-8C69-4365E7B8FC8C}" srcOrd="0" destOrd="0" presId="urn:microsoft.com/office/officeart/2005/8/layout/target3"/>
    <dgm:cxn modelId="{4CBEE2C8-B446-443F-B6FB-B523B4915D57}" type="presParOf" srcId="{71045F8C-00FA-488E-A7BD-E2E6753D979D}" destId="{6940EB87-DC1D-4BC3-9408-9AC2E1FFC039}" srcOrd="1" destOrd="0" presId="urn:microsoft.com/office/officeart/2005/8/layout/target3"/>
    <dgm:cxn modelId="{E293FFDB-A446-4F0B-9D92-68D68F032796}" type="presParOf" srcId="{71045F8C-00FA-488E-A7BD-E2E6753D979D}" destId="{BC35EE03-4121-4EF9-923D-7CB6D30D358D}" srcOrd="2" destOrd="0" presId="urn:microsoft.com/office/officeart/2005/8/layout/target3"/>
    <dgm:cxn modelId="{EE8F1C04-A309-4E8C-9C0D-68B53068FEAB}" type="presParOf" srcId="{71045F8C-00FA-488E-A7BD-E2E6753D979D}" destId="{C95EEA27-3CBF-4645-A92D-9D8AF5C1CBFC}" srcOrd="3" destOrd="0" presId="urn:microsoft.com/office/officeart/2005/8/layout/target3"/>
    <dgm:cxn modelId="{1801003B-6B8F-41B4-AA47-AC9B752A11E3}" type="presParOf" srcId="{71045F8C-00FA-488E-A7BD-E2E6753D979D}" destId="{851BB866-B6AE-4566-893F-4C635BA974FC}" srcOrd="4" destOrd="0" presId="urn:microsoft.com/office/officeart/2005/8/layout/target3"/>
    <dgm:cxn modelId="{6F16BCC3-714E-4005-8A61-D43E5DA83CC5}" type="presParOf" srcId="{71045F8C-00FA-488E-A7BD-E2E6753D979D}" destId="{643EA938-EDE0-4533-ACCC-D2BD6F3A527C}" srcOrd="5" destOrd="0" presId="urn:microsoft.com/office/officeart/2005/8/layout/target3"/>
    <dgm:cxn modelId="{8993FCC2-B462-4535-8980-EEEE4BB70E29}" type="presParOf" srcId="{71045F8C-00FA-488E-A7BD-E2E6753D979D}" destId="{92F31B18-D66D-4CC7-89B9-378928DE877D}" srcOrd="6" destOrd="0" presId="urn:microsoft.com/office/officeart/2005/8/layout/target3"/>
    <dgm:cxn modelId="{2B6A2A2C-941D-4581-B070-60046D98C34B}" type="presParOf" srcId="{71045F8C-00FA-488E-A7BD-E2E6753D979D}" destId="{902074E1-B931-4618-97F1-FADBE82E9C3C}" srcOrd="7" destOrd="0" presId="urn:microsoft.com/office/officeart/2005/8/layout/target3"/>
    <dgm:cxn modelId="{CCDE1945-7117-49FC-8AE3-40E4020ADD9C}" type="presParOf" srcId="{71045F8C-00FA-488E-A7BD-E2E6753D979D}" destId="{A3817367-F2BC-482F-8832-FA00B51DCCF3}" srcOrd="8" destOrd="0" presId="urn:microsoft.com/office/officeart/2005/8/layout/target3"/>
    <dgm:cxn modelId="{F42323D4-E3DB-419C-89E4-153A13FB4D33}" type="presParOf" srcId="{71045F8C-00FA-488E-A7BD-E2E6753D979D}" destId="{626ABFF6-56C8-4386-B662-68EC364EED9D}" srcOrd="9" destOrd="0" presId="urn:microsoft.com/office/officeart/2005/8/layout/target3"/>
    <dgm:cxn modelId="{AC942391-DB4D-47FD-BF4B-5255E8552446}" type="presParOf" srcId="{71045F8C-00FA-488E-A7BD-E2E6753D979D}" destId="{6DB11F1C-D028-4800-9625-6611CA9DE6D4}" srcOrd="10" destOrd="0" presId="urn:microsoft.com/office/officeart/2005/8/layout/target3"/>
    <dgm:cxn modelId="{73BD2F79-9866-4BE8-B484-99BADB7875F7}" type="presParOf" srcId="{71045F8C-00FA-488E-A7BD-E2E6753D979D}" destId="{CDED6FE3-AD8F-4ACC-B6B8-710EDDD97598}" srcOrd="11" destOrd="0" presId="urn:microsoft.com/office/officeart/2005/8/layout/target3"/>
    <dgm:cxn modelId="{7A9F1201-7739-4BA2-8B0C-F6376739ED6E}" type="presParOf" srcId="{71045F8C-00FA-488E-A7BD-E2E6753D979D}" destId="{397AC6D7-84A6-4150-958F-83C92D9ACF38}" srcOrd="12" destOrd="0" presId="urn:microsoft.com/office/officeart/2005/8/layout/target3"/>
    <dgm:cxn modelId="{F9334DE3-291D-49B6-8230-D0A5BC7FBF95}" type="presParOf" srcId="{71045F8C-00FA-488E-A7BD-E2E6753D979D}" destId="{D7419528-33A6-416D-9E64-B3F7915C5149}" srcOrd="13" destOrd="0" presId="urn:microsoft.com/office/officeart/2005/8/layout/target3"/>
    <dgm:cxn modelId="{1B37A1E1-47D5-4081-80D9-E9852F7C9A23}" type="presParOf" srcId="{71045F8C-00FA-488E-A7BD-E2E6753D979D}" destId="{97289DF2-90F4-4EC2-A9FC-633B00BAB610}" srcOrd="14" destOrd="0" presId="urn:microsoft.com/office/officeart/2005/8/layout/target3"/>
    <dgm:cxn modelId="{88F5514B-738B-4E38-BEC9-408DA13B29D9}" type="presParOf" srcId="{71045F8C-00FA-488E-A7BD-E2E6753D979D}" destId="{234EBA9D-95B4-4C20-A84E-6F65F1085DC6}" srcOrd="15" destOrd="0" presId="urn:microsoft.com/office/officeart/2005/8/layout/target3"/>
    <dgm:cxn modelId="{9907CD0E-0C98-4CED-8449-90A30538F381}" type="presParOf" srcId="{71045F8C-00FA-488E-A7BD-E2E6753D979D}" destId="{12255512-213F-41DF-90A6-8B4CD74A2B52}" srcOrd="16" destOrd="0" presId="urn:microsoft.com/office/officeart/2005/8/layout/target3"/>
    <dgm:cxn modelId="{4FC7A5BF-8F3A-4E30-BF30-13454D7FE7F7}" type="presParOf" srcId="{71045F8C-00FA-488E-A7BD-E2E6753D979D}" destId="{50C2F88D-8688-44C2-A854-691F34009D3B}" srcOrd="17" destOrd="0" presId="urn:microsoft.com/office/officeart/2005/8/layout/target3"/>
    <dgm:cxn modelId="{46B8A200-4205-4BB6-87E3-5A36B0EE16FA}" type="presParOf" srcId="{71045F8C-00FA-488E-A7BD-E2E6753D979D}" destId="{4D19AB04-24FA-40C2-B203-52AE3D15E171}" srcOrd="18" destOrd="0" presId="urn:microsoft.com/office/officeart/2005/8/layout/target3"/>
    <dgm:cxn modelId="{373DC4F4-0F84-497D-842B-EC7EB70F6C8D}" type="presParOf" srcId="{71045F8C-00FA-488E-A7BD-E2E6753D979D}" destId="{832BF48F-0145-4429-9E02-8FCA946CCE9E}" srcOrd="19" destOrd="0" presId="urn:microsoft.com/office/officeart/2005/8/layout/target3"/>
    <dgm:cxn modelId="{D788253E-718B-40D0-BE4B-B63E7F713EB5}" type="presParOf" srcId="{71045F8C-00FA-488E-A7BD-E2E6753D979D}" destId="{E7297F21-D4FD-4A41-AE58-814D01A6B5E7}" srcOrd="20" destOrd="0" presId="urn:microsoft.com/office/officeart/2005/8/layout/target3"/>
    <dgm:cxn modelId="{89036E8E-4F4C-460E-BE3F-24DCE6FBC5A9}" type="presParOf" srcId="{71045F8C-00FA-488E-A7BD-E2E6753D979D}" destId="{F69A1436-182C-465B-AD7F-FE48E0C090C1}" srcOrd="21" destOrd="0" presId="urn:microsoft.com/office/officeart/2005/8/layout/target3"/>
    <dgm:cxn modelId="{2D053468-D065-43EE-B504-1C214189692C}" type="presParOf" srcId="{71045F8C-00FA-488E-A7BD-E2E6753D979D}" destId="{AA41A67C-3D3F-4AE9-9E0F-5D7F7BB2E741}" srcOrd="22" destOrd="0" presId="urn:microsoft.com/office/officeart/2005/8/layout/target3"/>
    <dgm:cxn modelId="{0DFAB042-CBFB-4B06-9066-4D46F052860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VY_32_INOVACE_15_FREE TIME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FREE TIME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6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6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png"/><Relationship Id="rId3" Type="http://schemas.openxmlformats.org/officeDocument/2006/relationships/image" Target="../media/image14.wmf"/><Relationship Id="rId7" Type="http://schemas.openxmlformats.org/officeDocument/2006/relationships/image" Target="../media/image15.wmf"/><Relationship Id="rId12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11" Type="http://schemas.openxmlformats.org/officeDocument/2006/relationships/image" Target="../media/image16.png"/><Relationship Id="rId5" Type="http://schemas.openxmlformats.org/officeDocument/2006/relationships/image" Target="../media/image10.wmf"/><Relationship Id="rId10" Type="http://schemas.openxmlformats.org/officeDocument/2006/relationships/image" Target="../media/image11.wmf"/><Relationship Id="rId4" Type="http://schemas.openxmlformats.org/officeDocument/2006/relationships/image" Target="../media/image6.wmf"/><Relationship Id="rId9" Type="http://schemas.openxmlformats.org/officeDocument/2006/relationships/image" Target="../media/image7.wmf"/><Relationship Id="rId14" Type="http://schemas.openxmlformats.org/officeDocument/2006/relationships/image" Target="../media/image9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png"/><Relationship Id="rId3" Type="http://schemas.openxmlformats.org/officeDocument/2006/relationships/image" Target="../media/image14.wmf"/><Relationship Id="rId7" Type="http://schemas.openxmlformats.org/officeDocument/2006/relationships/image" Target="../media/image15.wmf"/><Relationship Id="rId12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11" Type="http://schemas.openxmlformats.org/officeDocument/2006/relationships/image" Target="../media/image16.png"/><Relationship Id="rId5" Type="http://schemas.openxmlformats.org/officeDocument/2006/relationships/image" Target="../media/image10.wmf"/><Relationship Id="rId10" Type="http://schemas.openxmlformats.org/officeDocument/2006/relationships/image" Target="../media/image11.wmf"/><Relationship Id="rId4" Type="http://schemas.openxmlformats.org/officeDocument/2006/relationships/image" Target="../media/image6.wmf"/><Relationship Id="rId9" Type="http://schemas.openxmlformats.org/officeDocument/2006/relationships/image" Target="../media/image7.wmf"/><Relationship Id="rId14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99086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77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0347017"/>
              </p:ext>
            </p:extLst>
          </p:nvPr>
        </p:nvGraphicFramePr>
        <p:xfrm>
          <a:off x="1524000" y="1397000"/>
          <a:ext cx="6096000" cy="348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 slov. zásoby – volný čas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4- 8 – slov. zásoba přiletí na kliknutí</a:t>
                      </a:r>
                    </a:p>
                    <a:p>
                      <a:r>
                        <a:rPr lang="cs-CZ" dirty="0" smtClean="0"/>
                        <a:t>Snímek 9 – </a:t>
                      </a:r>
                      <a:r>
                        <a:rPr lang="cs-CZ" dirty="0" err="1" smtClean="0"/>
                        <a:t>Who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who</a:t>
                      </a:r>
                      <a:r>
                        <a:rPr lang="cs-CZ" dirty="0" smtClean="0"/>
                        <a:t> – doplň do tabulky jméno</a:t>
                      </a:r>
                    </a:p>
                    <a:p>
                      <a:r>
                        <a:rPr lang="cs-CZ" dirty="0" smtClean="0"/>
                        <a:t>Snímek 11 – dopiš do tabulky aktivity podle instrukcí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166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772816"/>
            <a:ext cx="567060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FREE TIME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71009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teidlová\AppData\Local\Microsoft\Windows\Temporary Internet Files\Content.IE5\HA65VSVI\MC9004403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8349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82752" y="2132856"/>
            <a:ext cx="50897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PLAY FOOTBALL</a:t>
            </a:r>
            <a:endParaRPr lang="cs-CZ" sz="4000" dirty="0"/>
          </a:p>
        </p:txBody>
      </p:sp>
      <p:pic>
        <p:nvPicPr>
          <p:cNvPr id="1029" name="Picture 5" descr="C:\Users\Steidlová\AppData\Local\Microsoft\Windows\Temporary Internet Files\Content.IE5\5TMRG4JY\MC900199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415" y="3306091"/>
            <a:ext cx="1374343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teidlová\AppData\Local\Microsoft\Windows\Temporary Internet Files\Content.IE5\5TMRG4JY\MC90044181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5064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61700" y="4225977"/>
            <a:ext cx="32762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PLAY TENNIS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5877272"/>
            <a:ext cx="404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PLAY ICE HOCKEY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82752" y="0"/>
            <a:ext cx="3089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SPORTS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54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Users\Steidlová\AppData\Local\Microsoft\Windows\Temporary Internet Files\Content.IE5\5TMRG4JY\MC900318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2664296" cy="239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Steidlová\AppData\Local\Microsoft\Windows\Temporary Internet Files\Content.IE5\HA65VSVI\MC900332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20888"/>
            <a:ext cx="4248633" cy="171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teidlová\AppData\Local\Microsoft\Windows\Temporary Internet Files\Content.IE5\5TMRG4JY\MC9002321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644" y="4135323"/>
            <a:ext cx="1444028" cy="247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flipH="1">
            <a:off x="3995935" y="1472363"/>
            <a:ext cx="37444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GO SKIING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3183141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GO SWIMMING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5229200"/>
            <a:ext cx="53020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GO TO DANCE CLASS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7453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260648"/>
            <a:ext cx="50198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MUSICAL INSTRUMENTS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Steidlová\AppData\Local\Microsoft\Windows\Temporary Internet Files\Content.IE5\HA65VSVI\MC900334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35" y="872716"/>
            <a:ext cx="165476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55776" y="1772816"/>
            <a:ext cx="5014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PLAY </a:t>
            </a:r>
            <a:r>
              <a:rPr lang="cs-CZ" sz="4000" dirty="0" smtClean="0">
                <a:solidFill>
                  <a:srgbClr val="FF0000"/>
                </a:solidFill>
              </a:rPr>
              <a:t>THE</a:t>
            </a:r>
            <a:r>
              <a:rPr lang="cs-CZ" sz="4000" dirty="0" smtClean="0"/>
              <a:t> GUITAR</a:t>
            </a:r>
            <a:endParaRPr lang="cs-CZ" sz="4000" dirty="0"/>
          </a:p>
        </p:txBody>
      </p:sp>
      <p:pic>
        <p:nvPicPr>
          <p:cNvPr id="3075" name="Picture 3" descr="C:\Users\Steidlová\AppData\Local\Microsoft\Windows\Temporary Internet Files\Content.IE5\8UGQTKW3\MC9002957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3359" y="2924944"/>
            <a:ext cx="2406713" cy="2100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3501008"/>
            <a:ext cx="3923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PLAY </a:t>
            </a:r>
            <a:r>
              <a:rPr lang="cs-CZ" sz="4000" dirty="0" smtClean="0">
                <a:solidFill>
                  <a:srgbClr val="FF0000"/>
                </a:solidFill>
              </a:rPr>
              <a:t>THE</a:t>
            </a:r>
            <a:r>
              <a:rPr lang="cs-CZ" sz="4000" dirty="0" smtClean="0"/>
              <a:t> PIANO</a:t>
            </a:r>
            <a:endParaRPr lang="cs-CZ" sz="4000" dirty="0"/>
          </a:p>
        </p:txBody>
      </p:sp>
      <p:pic>
        <p:nvPicPr>
          <p:cNvPr id="3077" name="Picture 5" descr="C:\Users\Steidlová\AppData\Local\Microsoft\Windows\Temporary Internet Files\Content.IE5\5TMRG4JY\MC9000890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02" y="3975146"/>
            <a:ext cx="2693092" cy="240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5733256"/>
            <a:ext cx="45878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PLAY </a:t>
            </a:r>
            <a:r>
              <a:rPr lang="cs-CZ" sz="4000" dirty="0" smtClean="0">
                <a:solidFill>
                  <a:srgbClr val="FF0000"/>
                </a:solidFill>
              </a:rPr>
              <a:t>THE</a:t>
            </a:r>
            <a:r>
              <a:rPr lang="cs-CZ" sz="4000" dirty="0" smtClean="0"/>
              <a:t> VIOLIN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9672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Steidlová\AppData\Local\Microsoft\Windows\Temporary Internet Files\Content.IE5\HA65VSVI\MC9000888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4478"/>
            <a:ext cx="318089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10800000" flipV="1">
            <a:off x="3132088" y="1556790"/>
            <a:ext cx="71906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PLAY COMPUTER GAMES</a:t>
            </a:r>
            <a:endParaRPr lang="cs-CZ" sz="4000" dirty="0"/>
          </a:p>
        </p:txBody>
      </p:sp>
      <p:pic>
        <p:nvPicPr>
          <p:cNvPr id="4100" name="Picture 4" descr="C:\Users\Steidlová\AppData\Local\Microsoft\Windows\Temporary Internet Files\Content.IE5\YS23119S\MC9002156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49" y="2636912"/>
            <a:ext cx="2580238" cy="2503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2088" y="3429000"/>
            <a:ext cx="44934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COLLECT STAMPS</a:t>
            </a:r>
            <a:endParaRPr lang="cs-CZ" sz="4000" dirty="0"/>
          </a:p>
        </p:txBody>
      </p:sp>
      <p:pic>
        <p:nvPicPr>
          <p:cNvPr id="4102" name="Picture 6" descr="C:\Users\Steidlová\AppData\Local\Microsoft\Windows\Temporary Internet Files\Content.IE5\8UGQTKW3\MC9000244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372661"/>
            <a:ext cx="2121408" cy="188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78833" y="5733256"/>
            <a:ext cx="26495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WATCH TV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85977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teidlová\AppData\Local\Microsoft\Windows\Temporary Internet Files\Content.IE5\5TMRG4JY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33437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2060848"/>
            <a:ext cx="44195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READ A BOOK</a:t>
            </a:r>
            <a:endParaRPr lang="cs-CZ" sz="4000" dirty="0"/>
          </a:p>
        </p:txBody>
      </p:sp>
      <p:pic>
        <p:nvPicPr>
          <p:cNvPr id="5123" name="Picture 3" descr="C:\Users\Steidlová\AppData\Local\Microsoft\Windows\Temporary Internet Files\Content.IE5\HA65VSVI\MC9004398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80507"/>
            <a:ext cx="1946275" cy="167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15692" y="4217119"/>
            <a:ext cx="59939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LISTEN TO THE MUSIC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7505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7473231"/>
              </p:ext>
            </p:extLst>
          </p:nvPr>
        </p:nvGraphicFramePr>
        <p:xfrm>
          <a:off x="156213" y="286182"/>
          <a:ext cx="3960439" cy="615849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47435"/>
                <a:gridCol w="1272844"/>
                <a:gridCol w="1440160"/>
              </a:tblGrid>
              <a:tr h="140361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</a:p>
                    <a:p>
                      <a:r>
                        <a:rPr lang="cs-CZ" sz="2400" dirty="0" smtClean="0"/>
                        <a:t>NAME:</a:t>
                      </a:r>
                    </a:p>
                    <a:p>
                      <a:r>
                        <a:rPr lang="cs-CZ" sz="2400" dirty="0" smtClean="0"/>
                        <a:t>______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</a:p>
                    <a:p>
                      <a:pPr algn="ctr"/>
                      <a:r>
                        <a:rPr lang="cs-CZ" sz="2400" dirty="0" smtClean="0"/>
                        <a:t>NAME:</a:t>
                      </a:r>
                    </a:p>
                    <a:p>
                      <a:pPr algn="ctr"/>
                      <a:r>
                        <a:rPr lang="cs-CZ" sz="2400" dirty="0" smtClean="0"/>
                        <a:t>_______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</a:p>
                    <a:p>
                      <a:pPr algn="ctr"/>
                      <a:r>
                        <a:rPr lang="cs-CZ" sz="2400" dirty="0" smtClean="0"/>
                        <a:t>NAME:</a:t>
                      </a:r>
                    </a:p>
                    <a:p>
                      <a:pPr algn="ctr"/>
                      <a:r>
                        <a:rPr lang="cs-CZ" sz="2400" dirty="0" smtClean="0"/>
                        <a:t>________</a:t>
                      </a:r>
                      <a:endParaRPr lang="cs-CZ" sz="2400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7152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693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7034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 descr="C:\Users\Steidlová\AppData\Local\Microsoft\Windows\Temporary Internet Files\Content.IE5\HA65VSVI\MC900334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28" y="1778625"/>
            <a:ext cx="648072" cy="87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teidlová\AppData\Local\Microsoft\Windows\Temporary Internet Files\Content.IE5\5TMRG4JY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50" y="2998426"/>
            <a:ext cx="908050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teidlová\AppData\Local\Microsoft\Windows\Temporary Internet Files\Content.IE5\5TMRG4JY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228" y="1920318"/>
            <a:ext cx="823310" cy="78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teidlová\AppData\Local\Microsoft\Windows\Temporary Internet Files\Content.IE5\HA65VSVI\MC900334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070" y="4109621"/>
            <a:ext cx="648072" cy="87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teidlová\AppData\Local\Microsoft\Windows\Temporary Internet Files\Content.IE5\YS23119S\MC9002156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08" y="4059155"/>
            <a:ext cx="1099085" cy="106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teidlová\AppData\Local\Microsoft\Windows\Temporary Internet Files\Content.IE5\YS23119S\MC9002156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874" y="1726720"/>
            <a:ext cx="1008112" cy="978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Steidlová\AppData\Local\Microsoft\Windows\Temporary Internet Files\Content.IE5\8UGQTKW3\MC9000244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681" y="2932834"/>
            <a:ext cx="972498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Steidlová\AppData\Local\Microsoft\Windows\Temporary Internet Files\Content.IE5\8UGQTKW3\MC9000244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228" y="5323590"/>
            <a:ext cx="972498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Steidlová\AppData\Local\Microsoft\Windows\Temporary Internet Files\Content.IE5\HA65VSVI\MC900332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84240" y="5602608"/>
            <a:ext cx="1198994" cy="48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Steidlová\AppData\Local\Microsoft\Windows\Temporary Internet Files\Content.IE5\HA65VSVI\MC900332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567" y="3100093"/>
            <a:ext cx="1315078" cy="53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teidlová\AppData\Local\Microsoft\Windows\Temporary Internet Files\Content.IE5\5TMRG4JY\MC90044181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08" y="530436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teidlová\AppData\Local\Microsoft\Windows\Temporary Internet Files\Content.IE5\5TMRG4JY\MC90044181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681" y="4042683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932040" y="760348"/>
            <a:ext cx="3096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WHO IS WHO?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1052736"/>
            <a:ext cx="44078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Ben </a:t>
            </a:r>
            <a:r>
              <a:rPr lang="cs-CZ" sz="3200" dirty="0" err="1" smtClean="0"/>
              <a:t>plays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guitar</a:t>
            </a:r>
            <a:r>
              <a:rPr lang="cs-CZ" sz="3200" dirty="0" smtClean="0"/>
              <a:t>. </a:t>
            </a:r>
          </a:p>
          <a:p>
            <a:r>
              <a:rPr lang="cs-CZ" sz="3200" dirty="0" smtClean="0"/>
              <a:t>He </a:t>
            </a:r>
            <a:r>
              <a:rPr lang="cs-CZ" sz="3200" dirty="0" err="1" smtClean="0"/>
              <a:t>goes</a:t>
            </a:r>
            <a:r>
              <a:rPr lang="cs-CZ" sz="3200" dirty="0" smtClean="0"/>
              <a:t> </a:t>
            </a:r>
            <a:r>
              <a:rPr lang="cs-CZ" sz="3200" dirty="0" err="1" smtClean="0"/>
              <a:t>swimming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 smtClean="0"/>
              <a:t>Pavel </a:t>
            </a:r>
            <a:r>
              <a:rPr lang="cs-CZ" sz="3200" dirty="0" err="1" smtClean="0"/>
              <a:t>collects</a:t>
            </a:r>
            <a:r>
              <a:rPr lang="cs-CZ" sz="3200" dirty="0" smtClean="0"/>
              <a:t> </a:t>
            </a:r>
            <a:r>
              <a:rPr lang="cs-CZ" sz="3200" dirty="0" err="1" smtClean="0"/>
              <a:t>stamps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He </a:t>
            </a:r>
            <a:r>
              <a:rPr lang="cs-CZ" sz="3200" dirty="0" err="1" smtClean="0"/>
              <a:t>watches</a:t>
            </a:r>
            <a:r>
              <a:rPr lang="cs-CZ" sz="3200" dirty="0" smtClean="0"/>
              <a:t> TV.</a:t>
            </a:r>
          </a:p>
          <a:p>
            <a:endParaRPr lang="cs-CZ" sz="3200" dirty="0"/>
          </a:p>
          <a:p>
            <a:r>
              <a:rPr lang="cs-CZ" sz="3200" dirty="0" smtClean="0"/>
              <a:t>Charlie </a:t>
            </a:r>
            <a:r>
              <a:rPr lang="cs-CZ" sz="3200" dirty="0" err="1" smtClean="0"/>
              <a:t>reads</a:t>
            </a:r>
            <a:r>
              <a:rPr lang="cs-CZ" sz="3200" dirty="0" smtClean="0"/>
              <a:t> a </a:t>
            </a:r>
            <a:r>
              <a:rPr lang="cs-CZ" sz="3200" dirty="0" err="1" smtClean="0"/>
              <a:t>book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He </a:t>
            </a:r>
            <a:r>
              <a:rPr lang="cs-CZ" sz="3200" dirty="0" err="1" smtClean="0"/>
              <a:t>plays</a:t>
            </a:r>
            <a:r>
              <a:rPr lang="cs-CZ" sz="3200" dirty="0" smtClean="0"/>
              <a:t> </a:t>
            </a:r>
            <a:r>
              <a:rPr lang="cs-CZ" sz="3200" dirty="0" err="1" smtClean="0"/>
              <a:t>ice</a:t>
            </a:r>
            <a:r>
              <a:rPr lang="cs-CZ" sz="3200" dirty="0" smtClean="0"/>
              <a:t> </a:t>
            </a:r>
            <a:r>
              <a:rPr lang="cs-CZ" sz="3200" dirty="0" err="1" smtClean="0"/>
              <a:t>hockey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1847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950300"/>
              </p:ext>
            </p:extLst>
          </p:nvPr>
        </p:nvGraphicFramePr>
        <p:xfrm>
          <a:off x="156213" y="286182"/>
          <a:ext cx="3960439" cy="615849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19443"/>
                <a:gridCol w="1200836"/>
                <a:gridCol w="1440160"/>
              </a:tblGrid>
              <a:tr h="140361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</a:p>
                    <a:p>
                      <a:r>
                        <a:rPr lang="cs-CZ" sz="2400" dirty="0" smtClean="0"/>
                        <a:t>NAME:</a:t>
                      </a:r>
                    </a:p>
                    <a:p>
                      <a:r>
                        <a:rPr lang="cs-CZ" sz="2400" u="sng" dirty="0" smtClean="0"/>
                        <a:t>CHARLIE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</a:p>
                    <a:p>
                      <a:pPr algn="ctr"/>
                      <a:r>
                        <a:rPr lang="cs-CZ" sz="2400" dirty="0" smtClean="0"/>
                        <a:t>NAME:</a:t>
                      </a:r>
                    </a:p>
                    <a:p>
                      <a:pPr algn="ctr"/>
                      <a:r>
                        <a:rPr lang="cs-CZ" sz="2400" u="sng" dirty="0" smtClean="0"/>
                        <a:t>PAVEL</a:t>
                      </a:r>
                      <a:endParaRPr lang="cs-CZ" sz="2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</a:p>
                    <a:p>
                      <a:pPr algn="ctr"/>
                      <a:r>
                        <a:rPr lang="cs-CZ" sz="2400" dirty="0" smtClean="0"/>
                        <a:t>NAME:</a:t>
                      </a:r>
                    </a:p>
                    <a:p>
                      <a:pPr algn="ctr"/>
                      <a:r>
                        <a:rPr lang="cs-CZ" sz="2400" u="sng" dirty="0" smtClean="0">
                          <a:solidFill>
                            <a:schemeClr val="bg1"/>
                          </a:solidFill>
                        </a:rPr>
                        <a:t>BEN</a:t>
                      </a:r>
                      <a:endParaRPr lang="cs-CZ" sz="2400" u="sng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7152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693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7034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 descr="C:\Users\Steidlová\AppData\Local\Microsoft\Windows\Temporary Internet Files\Content.IE5\HA65VSVI\MC900334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28" y="1778625"/>
            <a:ext cx="648072" cy="87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teidlová\AppData\Local\Microsoft\Windows\Temporary Internet Files\Content.IE5\5TMRG4JY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350" y="2998426"/>
            <a:ext cx="908050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teidlová\AppData\Local\Microsoft\Windows\Temporary Internet Files\Content.IE5\5TMRG4JY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228" y="1920318"/>
            <a:ext cx="823310" cy="78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teidlová\AppData\Local\Microsoft\Windows\Temporary Internet Files\Content.IE5\HA65VSVI\MC900334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070" y="4109621"/>
            <a:ext cx="648072" cy="87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teidlová\AppData\Local\Microsoft\Windows\Temporary Internet Files\Content.IE5\YS23119S\MC9002156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08" y="4059155"/>
            <a:ext cx="1099085" cy="106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teidlová\AppData\Local\Microsoft\Windows\Temporary Internet Files\Content.IE5\YS23119S\MC9002156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874" y="1726720"/>
            <a:ext cx="1008112" cy="978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Steidlová\AppData\Local\Microsoft\Windows\Temporary Internet Files\Content.IE5\8UGQTKW3\MC9000244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681" y="2932834"/>
            <a:ext cx="972498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Steidlová\AppData\Local\Microsoft\Windows\Temporary Internet Files\Content.IE5\8UGQTKW3\MC9000244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228" y="5323590"/>
            <a:ext cx="972498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Steidlová\AppData\Local\Microsoft\Windows\Temporary Internet Files\Content.IE5\HA65VSVI\MC900332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84240" y="5602608"/>
            <a:ext cx="1198994" cy="48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Steidlová\AppData\Local\Microsoft\Windows\Temporary Internet Files\Content.IE5\HA65VSVI\MC900332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567" y="3100093"/>
            <a:ext cx="1315078" cy="530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teidlová\AppData\Local\Microsoft\Windows\Temporary Internet Files\Content.IE5\5TMRG4JY\MC90044181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08" y="530436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teidlová\AppData\Local\Microsoft\Windows\Temporary Internet Files\Content.IE5\5TMRG4JY\MC90044181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681" y="4042683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932040" y="760348"/>
            <a:ext cx="3096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99992" y="1052736"/>
            <a:ext cx="44078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Ben </a:t>
            </a:r>
            <a:r>
              <a:rPr lang="cs-CZ" sz="3200" dirty="0" err="1" smtClean="0"/>
              <a:t>plays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guitar</a:t>
            </a:r>
            <a:r>
              <a:rPr lang="cs-CZ" sz="3200" dirty="0" smtClean="0"/>
              <a:t>. </a:t>
            </a:r>
          </a:p>
          <a:p>
            <a:r>
              <a:rPr lang="cs-CZ" sz="3200" dirty="0" smtClean="0"/>
              <a:t>He </a:t>
            </a:r>
            <a:r>
              <a:rPr lang="cs-CZ" sz="3200" dirty="0" err="1" smtClean="0"/>
              <a:t>goes</a:t>
            </a:r>
            <a:r>
              <a:rPr lang="cs-CZ" sz="3200" dirty="0" smtClean="0"/>
              <a:t> </a:t>
            </a:r>
            <a:r>
              <a:rPr lang="cs-CZ" sz="3200" dirty="0" err="1" smtClean="0"/>
              <a:t>swimming</a:t>
            </a:r>
            <a:r>
              <a:rPr lang="cs-CZ" sz="3200" dirty="0" smtClean="0"/>
              <a:t>.</a:t>
            </a:r>
          </a:p>
          <a:p>
            <a:endParaRPr lang="cs-CZ" sz="3200" dirty="0"/>
          </a:p>
          <a:p>
            <a:r>
              <a:rPr lang="cs-CZ" sz="3200" dirty="0" smtClean="0"/>
              <a:t>Pavel </a:t>
            </a:r>
            <a:r>
              <a:rPr lang="cs-CZ" sz="3200" dirty="0" err="1" smtClean="0"/>
              <a:t>collects</a:t>
            </a:r>
            <a:r>
              <a:rPr lang="cs-CZ" sz="3200" dirty="0" smtClean="0"/>
              <a:t> </a:t>
            </a:r>
            <a:r>
              <a:rPr lang="cs-CZ" sz="3200" dirty="0" err="1" smtClean="0"/>
              <a:t>stamps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He </a:t>
            </a:r>
            <a:r>
              <a:rPr lang="cs-CZ" sz="3200" dirty="0" err="1" smtClean="0"/>
              <a:t>watches</a:t>
            </a:r>
            <a:r>
              <a:rPr lang="cs-CZ" sz="3200" dirty="0" smtClean="0"/>
              <a:t> TV.</a:t>
            </a:r>
          </a:p>
          <a:p>
            <a:endParaRPr lang="cs-CZ" sz="3200" dirty="0"/>
          </a:p>
          <a:p>
            <a:r>
              <a:rPr lang="cs-CZ" sz="3200" dirty="0" smtClean="0"/>
              <a:t>Charlie </a:t>
            </a:r>
            <a:r>
              <a:rPr lang="cs-CZ" sz="3200" dirty="0" err="1" smtClean="0"/>
              <a:t>reads</a:t>
            </a:r>
            <a:r>
              <a:rPr lang="cs-CZ" sz="3200" dirty="0" smtClean="0"/>
              <a:t> a </a:t>
            </a:r>
            <a:r>
              <a:rPr lang="cs-CZ" sz="3200" dirty="0" err="1" smtClean="0"/>
              <a:t>book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He </a:t>
            </a:r>
            <a:r>
              <a:rPr lang="cs-CZ" sz="3200" dirty="0" err="1" smtClean="0"/>
              <a:t>plays</a:t>
            </a:r>
            <a:r>
              <a:rPr lang="cs-CZ" sz="3200" dirty="0" smtClean="0"/>
              <a:t> </a:t>
            </a:r>
            <a:r>
              <a:rPr lang="cs-CZ" sz="3200" dirty="0" err="1" smtClean="0"/>
              <a:t>ice</a:t>
            </a:r>
            <a:r>
              <a:rPr lang="cs-CZ" sz="3200" dirty="0" smtClean="0"/>
              <a:t> </a:t>
            </a:r>
            <a:r>
              <a:rPr lang="cs-CZ" sz="3200" dirty="0" err="1" smtClean="0"/>
              <a:t>hockey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9952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227784"/>
              </p:ext>
            </p:extLst>
          </p:nvPr>
        </p:nvGraphicFramePr>
        <p:xfrm>
          <a:off x="539552" y="908720"/>
          <a:ext cx="4118655" cy="420624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224136"/>
                <a:gridCol w="1152128"/>
                <a:gridCol w="1742391"/>
              </a:tblGrid>
              <a:tr h="492910">
                <a:tc>
                  <a:txBody>
                    <a:bodyPr/>
                    <a:lstStyle/>
                    <a:p>
                      <a:r>
                        <a:rPr lang="cs-CZ" dirty="0" smtClean="0"/>
                        <a:t>PAUL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TOM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MARK</a:t>
                      </a:r>
                      <a:endParaRPr lang="cs-CZ" dirty="0"/>
                    </a:p>
                  </a:txBody>
                  <a:tcPr/>
                </a:tc>
              </a:tr>
              <a:tr h="49291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291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291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COMPLETE THE ACTIVITIES</a:t>
            </a:r>
            <a:endParaRPr lang="cs-CZ" dirty="0"/>
          </a:p>
        </p:txBody>
      </p:sp>
      <p:pic>
        <p:nvPicPr>
          <p:cNvPr id="5" name="Picture 5" descr="C:\Users\Steidlová\AppData\Local\Microsoft\Windows\Temporary Internet Files\Content.IE5\5TMRG4JY\MC900199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58" y="5795253"/>
            <a:ext cx="687171" cy="91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teidlová\AppData\Local\Microsoft\Windows\Temporary Internet Files\Content.IE5\5TMRG4JY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42" y="5318897"/>
            <a:ext cx="908050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Steidlová\AppData\Local\Microsoft\Windows\Temporary Internet Files\Content.IE5\HA65VSVI\MC9003328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5134" y="6231313"/>
            <a:ext cx="1198994" cy="48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Steidlová\AppData\Local\Microsoft\Windows\Temporary Internet Files\Content.IE5\5TMRG4JY\MC9000890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685" y="4777715"/>
            <a:ext cx="1124978" cy="100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Steidlová\AppData\Local\Microsoft\Windows\Temporary Internet Files\Content.IE5\8UGQTKW3\MC9000244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1854" y="5543462"/>
            <a:ext cx="1440160" cy="128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teidlová\AppData\Local\Microsoft\Windows\Temporary Internet Files\Content.IE5\HA65VSVI\MC9004398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200" y="5226684"/>
            <a:ext cx="1024567" cy="88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Steidlová\AppData\Local\Microsoft\Windows\Temporary Internet Files\Content.IE5\YS23119S\MC9002156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066" y="5825725"/>
            <a:ext cx="1099085" cy="106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Steidlová\AppData\Local\Microsoft\Windows\Temporary Internet Files\Content.IE5\5TMRG4JY\MC9002321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2014" y="5946207"/>
            <a:ext cx="532389" cy="911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Steidlová\AppData\Local\Microsoft\Windows\Temporary Internet Files\Content.IE5\HA65VSVI\MC9000888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405" y="5099051"/>
            <a:ext cx="1428561" cy="776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teidlová\AppData\Local\Microsoft\Windows\Temporary Internet Files\Content.IE5\5TMRG4JY\MC900441812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798" y="4867081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Steidlová\AppData\Local\Microsoft\Windows\Temporary Internet Files\Content.IE5\5TMRG4JY\MC90031873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922" y="5318897"/>
            <a:ext cx="1120412" cy="100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Steidlová\AppData\Local\Microsoft\Windows\Temporary Internet Files\Content.IE5\HA65VSVI\MC900440368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175" y="5872282"/>
            <a:ext cx="908050" cy="90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teidlová\AppData\Local\Microsoft\Windows\Temporary Internet Files\Content.IE5\8UGQTKW3\MC90029570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767" y="5872282"/>
            <a:ext cx="1038561" cy="906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846047" y="764705"/>
            <a:ext cx="429795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</a:p>
          <a:p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846047" y="980728"/>
            <a:ext cx="563060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Paul </a:t>
            </a:r>
            <a:r>
              <a:rPr lang="cs-CZ" sz="2800" dirty="0" err="1"/>
              <a:t>goes</a:t>
            </a:r>
            <a:r>
              <a:rPr lang="cs-CZ" sz="2800" dirty="0"/>
              <a:t> </a:t>
            </a:r>
            <a:r>
              <a:rPr lang="cs-CZ" sz="2800" dirty="0" err="1"/>
              <a:t>swimming</a:t>
            </a:r>
            <a:r>
              <a:rPr lang="cs-CZ" sz="2800" dirty="0"/>
              <a:t>.</a:t>
            </a:r>
          </a:p>
          <a:p>
            <a:r>
              <a:rPr lang="cs-CZ" sz="2800" dirty="0"/>
              <a:t>Tom </a:t>
            </a:r>
            <a:r>
              <a:rPr lang="cs-CZ" sz="2800" dirty="0" err="1"/>
              <a:t>watches</a:t>
            </a:r>
            <a:r>
              <a:rPr lang="cs-CZ" sz="2800" dirty="0"/>
              <a:t> TV. </a:t>
            </a:r>
          </a:p>
          <a:p>
            <a:r>
              <a:rPr lang="cs-CZ" sz="2800" dirty="0"/>
              <a:t>Mark </a:t>
            </a:r>
            <a:r>
              <a:rPr lang="cs-CZ" sz="2800" dirty="0" err="1"/>
              <a:t>collects</a:t>
            </a:r>
            <a:r>
              <a:rPr lang="cs-CZ" sz="2800" dirty="0"/>
              <a:t> </a:t>
            </a:r>
            <a:r>
              <a:rPr lang="cs-CZ" sz="2800" dirty="0" err="1"/>
              <a:t>stamps</a:t>
            </a:r>
            <a:r>
              <a:rPr lang="cs-CZ" sz="2800" dirty="0"/>
              <a:t>. </a:t>
            </a:r>
          </a:p>
          <a:p>
            <a:r>
              <a:rPr lang="cs-CZ" sz="2800" dirty="0"/>
              <a:t>Paul </a:t>
            </a:r>
            <a:r>
              <a:rPr lang="cs-CZ" sz="2800" dirty="0" err="1"/>
              <a:t>plays</a:t>
            </a:r>
            <a:r>
              <a:rPr lang="cs-CZ" sz="2800" dirty="0"/>
              <a:t> </a:t>
            </a:r>
            <a:r>
              <a:rPr lang="cs-CZ" sz="2800" dirty="0" err="1"/>
              <a:t>football</a:t>
            </a:r>
            <a:r>
              <a:rPr lang="cs-CZ" sz="2800" dirty="0"/>
              <a:t>. </a:t>
            </a:r>
          </a:p>
          <a:p>
            <a:r>
              <a:rPr lang="cs-CZ" sz="2800" dirty="0"/>
              <a:t>Tom </a:t>
            </a:r>
            <a:r>
              <a:rPr lang="cs-CZ" sz="2800" dirty="0" err="1"/>
              <a:t>goes</a:t>
            </a:r>
            <a:r>
              <a:rPr lang="cs-CZ" sz="2800" dirty="0"/>
              <a:t> </a:t>
            </a:r>
            <a:r>
              <a:rPr lang="cs-CZ" sz="2800" dirty="0" err="1"/>
              <a:t>skiing</a:t>
            </a:r>
            <a:r>
              <a:rPr lang="cs-CZ" sz="2800" dirty="0"/>
              <a:t>. </a:t>
            </a:r>
          </a:p>
          <a:p>
            <a:r>
              <a:rPr lang="cs-CZ" sz="2800" dirty="0"/>
              <a:t>Mark </a:t>
            </a:r>
            <a:r>
              <a:rPr lang="cs-CZ" sz="2800" dirty="0" err="1"/>
              <a:t>plays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piano. </a:t>
            </a:r>
          </a:p>
          <a:p>
            <a:r>
              <a:rPr lang="cs-CZ" sz="2800" dirty="0"/>
              <a:t>Paul </a:t>
            </a:r>
            <a:r>
              <a:rPr lang="cs-CZ" sz="2800" dirty="0" err="1"/>
              <a:t>listens</a:t>
            </a:r>
            <a:r>
              <a:rPr lang="cs-CZ" sz="2800" dirty="0"/>
              <a:t> to </a:t>
            </a:r>
            <a:r>
              <a:rPr lang="cs-CZ" sz="2800" dirty="0" err="1"/>
              <a:t>the</a:t>
            </a:r>
            <a:r>
              <a:rPr lang="cs-CZ" sz="2800" dirty="0"/>
              <a:t> music.</a:t>
            </a:r>
          </a:p>
          <a:p>
            <a:r>
              <a:rPr lang="cs-CZ" sz="2800" dirty="0"/>
              <a:t>Mark </a:t>
            </a:r>
            <a:r>
              <a:rPr lang="cs-CZ" sz="2800" dirty="0" err="1"/>
              <a:t>reads</a:t>
            </a:r>
            <a:r>
              <a:rPr lang="cs-CZ" sz="2800" dirty="0"/>
              <a:t> a </a:t>
            </a:r>
            <a:r>
              <a:rPr lang="cs-CZ" sz="2800" dirty="0" err="1"/>
              <a:t>book</a:t>
            </a:r>
            <a:r>
              <a:rPr lang="cs-CZ" sz="2800" dirty="0"/>
              <a:t>.</a:t>
            </a:r>
          </a:p>
          <a:p>
            <a:r>
              <a:rPr lang="cs-CZ" sz="2800" dirty="0"/>
              <a:t>Tom </a:t>
            </a:r>
            <a:r>
              <a:rPr lang="cs-CZ" sz="2800" dirty="0" err="1"/>
              <a:t>plays</a:t>
            </a:r>
            <a:r>
              <a:rPr lang="cs-CZ" sz="2800" dirty="0"/>
              <a:t> </a:t>
            </a:r>
            <a:r>
              <a:rPr lang="cs-CZ" sz="2800" dirty="0" err="1"/>
              <a:t>computer</a:t>
            </a:r>
            <a:r>
              <a:rPr lang="cs-CZ" sz="2800" dirty="0"/>
              <a:t> </a:t>
            </a:r>
            <a:r>
              <a:rPr lang="cs-CZ" sz="2800" dirty="0" err="1"/>
              <a:t>games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377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9259718"/>
              </p:ext>
            </p:extLst>
          </p:nvPr>
        </p:nvGraphicFramePr>
        <p:xfrm>
          <a:off x="179513" y="908720"/>
          <a:ext cx="4320479" cy="420624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440159"/>
                <a:gridCol w="1296145"/>
                <a:gridCol w="1584175"/>
              </a:tblGrid>
              <a:tr h="492910">
                <a:tc>
                  <a:txBody>
                    <a:bodyPr/>
                    <a:lstStyle/>
                    <a:p>
                      <a:r>
                        <a:rPr lang="cs-CZ" dirty="0" smtClean="0"/>
                        <a:t>PAUL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TOM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MARK</a:t>
                      </a:r>
                      <a:endParaRPr lang="cs-CZ" dirty="0"/>
                    </a:p>
                  </a:txBody>
                  <a:tcPr/>
                </a:tc>
              </a:tr>
              <a:tr h="49291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291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291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5" name="Picture 5" descr="C:\Users\Steidlová\AppData\Local\Microsoft\Windows\Temporary Internet Files\Content.IE5\5TMRG4JY\MC900199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58" y="5795253"/>
            <a:ext cx="687171" cy="91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teidlová\AppData\Local\Microsoft\Windows\Temporary Internet Files\Content.IE5\5TMRG4JY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971" y="4001893"/>
            <a:ext cx="908050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Steidlová\AppData\Local\Microsoft\Windows\Temporary Internet Files\Content.IE5\HA65VSVI\MC9003328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0781" y="1844824"/>
            <a:ext cx="1198994" cy="48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Steidlová\AppData\Local\Microsoft\Windows\Temporary Internet Files\Content.IE5\5TMRG4JY\MC9000890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685" y="4777715"/>
            <a:ext cx="1124978" cy="100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Steidlová\AppData\Local\Microsoft\Windows\Temporary Internet Files\Content.IE5\8UGQTKW3\MC9000244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048" y="1446114"/>
            <a:ext cx="1440160" cy="128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teidlová\AppData\Local\Microsoft\Windows\Temporary Internet Files\Content.IE5\HA65VSVI\MC9004398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26" y="4081283"/>
            <a:ext cx="1024567" cy="88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Steidlová\AppData\Local\Microsoft\Windows\Temporary Internet Files\Content.IE5\YS23119S\MC9002156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682" y="1661055"/>
            <a:ext cx="1099085" cy="106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Steidlová\AppData\Local\Microsoft\Windows\Temporary Internet Files\Content.IE5\5TMRG4JY\MC9002321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2014" y="5946207"/>
            <a:ext cx="532389" cy="911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Steidlová\AppData\Local\Microsoft\Windows\Temporary Internet Files\Content.IE5\HA65VSVI\MC9000888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128" y="4133625"/>
            <a:ext cx="1428561" cy="776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teidlová\AppData\Local\Microsoft\Windows\Temporary Internet Files\Content.IE5\5TMRG4JY\MC900441812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798" y="4867081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Steidlová\AppData\Local\Microsoft\Windows\Temporary Internet Files\Content.IE5\5TMRG4JY\MC90031873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247" y="2798463"/>
            <a:ext cx="1120412" cy="100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Steidlová\AppData\Local\Microsoft\Windows\Temporary Internet Files\Content.IE5\HA65VSVI\MC900440368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924944"/>
            <a:ext cx="908050" cy="90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teidlová\AppData\Local\Microsoft\Windows\Temporary Internet Files\Content.IE5\8UGQTKW3\MC90029570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208" y="2926614"/>
            <a:ext cx="1038561" cy="906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663405" y="908720"/>
            <a:ext cx="438625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Paul </a:t>
            </a:r>
            <a:r>
              <a:rPr lang="cs-CZ" sz="2800" dirty="0" err="1" smtClean="0"/>
              <a:t>goes</a:t>
            </a:r>
            <a:r>
              <a:rPr lang="cs-CZ" sz="2800" dirty="0" smtClean="0"/>
              <a:t> </a:t>
            </a:r>
            <a:r>
              <a:rPr lang="cs-CZ" sz="2800" dirty="0" err="1" smtClean="0"/>
              <a:t>swimming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Tom </a:t>
            </a:r>
            <a:r>
              <a:rPr lang="cs-CZ" sz="2800" dirty="0" err="1" smtClean="0"/>
              <a:t>watches</a:t>
            </a:r>
            <a:r>
              <a:rPr lang="cs-CZ" sz="2800" dirty="0" smtClean="0"/>
              <a:t> TV. </a:t>
            </a:r>
          </a:p>
          <a:p>
            <a:r>
              <a:rPr lang="cs-CZ" sz="2800" dirty="0" smtClean="0"/>
              <a:t>Mark </a:t>
            </a:r>
            <a:r>
              <a:rPr lang="cs-CZ" sz="2800" dirty="0" err="1" smtClean="0"/>
              <a:t>collects</a:t>
            </a:r>
            <a:r>
              <a:rPr lang="cs-CZ" sz="2800" dirty="0" smtClean="0"/>
              <a:t> </a:t>
            </a:r>
            <a:r>
              <a:rPr lang="cs-CZ" sz="2800" dirty="0" err="1" smtClean="0"/>
              <a:t>stamps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Paul </a:t>
            </a:r>
            <a:r>
              <a:rPr lang="cs-CZ" sz="2800" dirty="0" err="1" smtClean="0"/>
              <a:t>plays</a:t>
            </a:r>
            <a:r>
              <a:rPr lang="cs-CZ" sz="2800" dirty="0" smtClean="0"/>
              <a:t> </a:t>
            </a:r>
            <a:r>
              <a:rPr lang="cs-CZ" sz="2800" dirty="0" err="1" smtClean="0"/>
              <a:t>football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Tom </a:t>
            </a:r>
            <a:r>
              <a:rPr lang="cs-CZ" sz="2800" dirty="0" err="1" smtClean="0"/>
              <a:t>goes</a:t>
            </a:r>
            <a:r>
              <a:rPr lang="cs-CZ" sz="2800" dirty="0" smtClean="0"/>
              <a:t> </a:t>
            </a:r>
            <a:r>
              <a:rPr lang="cs-CZ" sz="2800" dirty="0" err="1" smtClean="0"/>
              <a:t>skiing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Mark </a:t>
            </a:r>
            <a:r>
              <a:rPr lang="cs-CZ" sz="2800" dirty="0" err="1" smtClean="0"/>
              <a:t>plays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piano. </a:t>
            </a:r>
          </a:p>
          <a:p>
            <a:r>
              <a:rPr lang="cs-CZ" sz="2800" dirty="0" smtClean="0"/>
              <a:t>Paul </a:t>
            </a:r>
            <a:r>
              <a:rPr lang="cs-CZ" sz="2800" dirty="0" err="1" smtClean="0"/>
              <a:t>listens</a:t>
            </a:r>
            <a:r>
              <a:rPr lang="cs-CZ" sz="2800" dirty="0" smtClean="0"/>
              <a:t>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music.</a:t>
            </a:r>
          </a:p>
          <a:p>
            <a:r>
              <a:rPr lang="cs-CZ" sz="2800" dirty="0" smtClean="0"/>
              <a:t>Mark </a:t>
            </a:r>
            <a:r>
              <a:rPr lang="cs-CZ" sz="2800" dirty="0" err="1" smtClean="0"/>
              <a:t>reads</a:t>
            </a:r>
            <a:r>
              <a:rPr lang="cs-CZ" sz="2800" dirty="0" smtClean="0"/>
              <a:t> a </a:t>
            </a:r>
            <a:r>
              <a:rPr lang="cs-CZ" sz="2800" dirty="0" err="1" smtClean="0"/>
              <a:t>book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Tom </a:t>
            </a:r>
            <a:r>
              <a:rPr lang="cs-CZ" sz="2800" dirty="0" err="1" smtClean="0"/>
              <a:t>plays</a:t>
            </a:r>
            <a:r>
              <a:rPr lang="cs-CZ" sz="2800" dirty="0" smtClean="0"/>
              <a:t> </a:t>
            </a:r>
            <a:r>
              <a:rPr lang="cs-CZ" sz="2800" dirty="0" err="1" smtClean="0"/>
              <a:t>computer</a:t>
            </a:r>
            <a:r>
              <a:rPr lang="cs-CZ" sz="2800" dirty="0" smtClean="0"/>
              <a:t> </a:t>
            </a:r>
            <a:r>
              <a:rPr lang="cs-CZ" sz="2800" dirty="0" err="1" smtClean="0"/>
              <a:t>games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137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912" y="980728"/>
            <a:ext cx="343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65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300</TotalTime>
  <Words>334</Words>
  <Application>Microsoft Office PowerPoint</Application>
  <PresentationFormat>Předvádění na obrazovce (4:3)</PresentationFormat>
  <Paragraphs>139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Human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COMPLETE THE ACTIVITIES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14</cp:revision>
  <dcterms:created xsi:type="dcterms:W3CDTF">2012-05-11T09:31:57Z</dcterms:created>
  <dcterms:modified xsi:type="dcterms:W3CDTF">2012-06-03T12:58:02Z</dcterms:modified>
</cp:coreProperties>
</file>