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9" r:id="rId2"/>
    <p:sldId id="270" r:id="rId3"/>
    <p:sldId id="256" r:id="rId4"/>
    <p:sldId id="258" r:id="rId5"/>
    <p:sldId id="266" r:id="rId6"/>
    <p:sldId id="257" r:id="rId7"/>
    <p:sldId id="259" r:id="rId8"/>
    <p:sldId id="260" r:id="rId9"/>
    <p:sldId id="263" r:id="rId10"/>
    <p:sldId id="262" r:id="rId11"/>
    <p:sldId id="264" r:id="rId12"/>
    <p:sldId id="265" r:id="rId13"/>
    <p:sldId id="261" r:id="rId14"/>
    <p:sldId id="267" r:id="rId15"/>
    <p:sldId id="272" r:id="rId16"/>
    <p:sldId id="274" r:id="rId17"/>
    <p:sldId id="275" r:id="rId18"/>
    <p:sldId id="277" r:id="rId19"/>
    <p:sldId id="271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99" autoAdjust="0"/>
    <p:restoredTop sz="94660"/>
  </p:normalViewPr>
  <p:slideViewPr>
    <p:cSldViewPr>
      <p:cViewPr varScale="1">
        <p:scale>
          <a:sx n="69" d="100"/>
          <a:sy n="69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Vendula </a:t>
          </a:r>
          <a:r>
            <a:rPr lang="cs-CZ" dirty="0" err="1" smtClean="0"/>
            <a:t>Steidlová</a:t>
          </a:r>
          <a:r>
            <a:rPr lang="cs-CZ" dirty="0" smtClean="0"/>
            <a:t>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VY_32_INOVACE_16_MY TOWN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 MY TOWN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ANGLICKÝ JAZYK 5.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 custLinFactNeighborX="0" custLinFactNeighborY="0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2DA214F-38E7-4EC1-9934-633244CF4AC4}" type="presOf" srcId="{DAEA276B-ECF9-46F6-A7D3-4693B2D32BC4}" destId="{CDED6FE3-AD8F-4ACC-B6B8-710EDDD97598}" srcOrd="0" destOrd="0" presId="urn:microsoft.com/office/officeart/2005/8/layout/target3"/>
    <dgm:cxn modelId="{C25ED269-1068-41F0-ABDC-14D1935203BE}" type="presOf" srcId="{FBBFC3EA-9D9D-4F3A-BEA6-9C2C0E46BF20}" destId="{643EA938-EDE0-4533-ACCC-D2BD6F3A527C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DC916AA1-14C6-4D22-885F-5CC4790C1E3A}" type="presOf" srcId="{39F8B381-5807-488E-AC22-73DD4140ED4A}" destId="{71045F8C-00FA-488E-A7BD-E2E6753D979D}" srcOrd="0" destOrd="0" presId="urn:microsoft.com/office/officeart/2005/8/layout/target3"/>
    <dgm:cxn modelId="{09C5C79E-AF21-48BF-AD1B-5FC918D424DC}" type="presOf" srcId="{C73C7642-F245-4585-8F88-243F9FAEF6CA}" destId="{97289DF2-90F4-4EC2-A9FC-633B00BAB610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E87D11F5-F402-416D-9F64-1954B62AFAC8}" type="presOf" srcId="{FBBFC3EA-9D9D-4F3A-BEA6-9C2C0E46BF20}" destId="{832BF48F-0145-4429-9E02-8FCA946CCE9E}" srcOrd="1" destOrd="0" presId="urn:microsoft.com/office/officeart/2005/8/layout/target3"/>
    <dgm:cxn modelId="{40B54113-8DC7-4602-AAD0-98CB1600EAB6}" type="presOf" srcId="{445C7998-7549-48B0-BD68-D4F0167F02E5}" destId="{4D19AB04-24FA-40C2-B203-52AE3D15E171}" srcOrd="1" destOrd="0" presId="urn:microsoft.com/office/officeart/2005/8/layout/target3"/>
    <dgm:cxn modelId="{DF003E3F-D97E-412C-8F78-DA165B274004}" type="presOf" srcId="{019433A1-1324-4DE1-9E6F-32B851095F74}" destId="{A3817367-F2BC-482F-8832-FA00B51DCCF3}" srcOrd="0" destOrd="0" presId="urn:microsoft.com/office/officeart/2005/8/layout/target3"/>
    <dgm:cxn modelId="{0A5D8547-4BB4-45E4-89FD-66E85BFC9B54}" type="presOf" srcId="{DAEA276B-ECF9-46F6-A7D3-4693B2D32BC4}" destId="{F69A1436-182C-465B-AD7F-FE48E0C090C1}" srcOrd="1" destOrd="0" presId="urn:microsoft.com/office/officeart/2005/8/layout/target3"/>
    <dgm:cxn modelId="{4ACD0B44-8B4D-467D-9D4D-A439C9DA0A10}" type="presOf" srcId="{445C7998-7549-48B0-BD68-D4F0167F02E5}" destId="{BC35EE03-4121-4EF9-923D-7CB6D30D358D}" srcOrd="0" destOrd="0" presId="urn:microsoft.com/office/officeart/2005/8/layout/target3"/>
    <dgm:cxn modelId="{FA355CFD-55B1-4241-AF84-0A25EF71666D}" type="presOf" srcId="{C73C7642-F245-4585-8F88-243F9FAEF6CA}" destId="{AA41A67C-3D3F-4AE9-9E0F-5D7F7BB2E741}" srcOrd="1" destOrd="0" presId="urn:microsoft.com/office/officeart/2005/8/layout/target3"/>
    <dgm:cxn modelId="{982521D7-95ED-4D3E-9D44-C80F0E58BC2D}" type="presOf" srcId="{EBC41103-E2E5-4D48-9B4B-425520D3D098}" destId="{50C2F88D-8688-44C2-A854-691F34009D3B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9F44E0A7-0CD9-4AF9-BD89-059C5CBF0B0D}" type="presOf" srcId="{019433A1-1324-4DE1-9E6F-32B851095F74}" destId="{E7297F21-D4FD-4A41-AE58-814D01A6B5E7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20FA538F-AA5D-44BA-A97C-9ABC2823B019}" type="presOf" srcId="{EBC41103-E2E5-4D48-9B4B-425520D3D098}" destId="{F969C235-9271-4D34-B740-D627A121CAD0}" srcOrd="1" destOrd="0" presId="urn:microsoft.com/office/officeart/2005/8/layout/target3"/>
    <dgm:cxn modelId="{740CF26B-166E-4E96-8F70-CC3979881E2B}" type="presParOf" srcId="{71045F8C-00FA-488E-A7BD-E2E6753D979D}" destId="{3577EC6B-C980-4F34-8C69-4365E7B8FC8C}" srcOrd="0" destOrd="0" presId="urn:microsoft.com/office/officeart/2005/8/layout/target3"/>
    <dgm:cxn modelId="{9069EB9E-4412-46F2-ACE6-68FDB0409034}" type="presParOf" srcId="{71045F8C-00FA-488E-A7BD-E2E6753D979D}" destId="{6940EB87-DC1D-4BC3-9408-9AC2E1FFC039}" srcOrd="1" destOrd="0" presId="urn:microsoft.com/office/officeart/2005/8/layout/target3"/>
    <dgm:cxn modelId="{B12B6FD4-B050-44D3-87EE-0606CFB9BA83}" type="presParOf" srcId="{71045F8C-00FA-488E-A7BD-E2E6753D979D}" destId="{BC35EE03-4121-4EF9-923D-7CB6D30D358D}" srcOrd="2" destOrd="0" presId="urn:microsoft.com/office/officeart/2005/8/layout/target3"/>
    <dgm:cxn modelId="{0A61E09D-7182-476B-B1C9-6584638089F0}" type="presParOf" srcId="{71045F8C-00FA-488E-A7BD-E2E6753D979D}" destId="{C95EEA27-3CBF-4645-A92D-9D8AF5C1CBFC}" srcOrd="3" destOrd="0" presId="urn:microsoft.com/office/officeart/2005/8/layout/target3"/>
    <dgm:cxn modelId="{200E5DB2-89BB-4E46-B638-B0DEBFC0F68C}" type="presParOf" srcId="{71045F8C-00FA-488E-A7BD-E2E6753D979D}" destId="{851BB866-B6AE-4566-893F-4C635BA974FC}" srcOrd="4" destOrd="0" presId="urn:microsoft.com/office/officeart/2005/8/layout/target3"/>
    <dgm:cxn modelId="{0916DD85-3CEA-4EE7-AD96-BF1E5C7BD656}" type="presParOf" srcId="{71045F8C-00FA-488E-A7BD-E2E6753D979D}" destId="{643EA938-EDE0-4533-ACCC-D2BD6F3A527C}" srcOrd="5" destOrd="0" presId="urn:microsoft.com/office/officeart/2005/8/layout/target3"/>
    <dgm:cxn modelId="{BE2BDE95-8B77-4898-B515-A3F560EB26A9}" type="presParOf" srcId="{71045F8C-00FA-488E-A7BD-E2E6753D979D}" destId="{92F31B18-D66D-4CC7-89B9-378928DE877D}" srcOrd="6" destOrd="0" presId="urn:microsoft.com/office/officeart/2005/8/layout/target3"/>
    <dgm:cxn modelId="{888B020D-16DD-428E-A32E-C3576BFF6072}" type="presParOf" srcId="{71045F8C-00FA-488E-A7BD-E2E6753D979D}" destId="{902074E1-B931-4618-97F1-FADBE82E9C3C}" srcOrd="7" destOrd="0" presId="urn:microsoft.com/office/officeart/2005/8/layout/target3"/>
    <dgm:cxn modelId="{9B93DADC-6811-4E96-830A-916CA4BD8C1A}" type="presParOf" srcId="{71045F8C-00FA-488E-A7BD-E2E6753D979D}" destId="{A3817367-F2BC-482F-8832-FA00B51DCCF3}" srcOrd="8" destOrd="0" presId="urn:microsoft.com/office/officeart/2005/8/layout/target3"/>
    <dgm:cxn modelId="{1CC2519A-1D06-44CC-B0FD-0F04240AFF93}" type="presParOf" srcId="{71045F8C-00FA-488E-A7BD-E2E6753D979D}" destId="{626ABFF6-56C8-4386-B662-68EC364EED9D}" srcOrd="9" destOrd="0" presId="urn:microsoft.com/office/officeart/2005/8/layout/target3"/>
    <dgm:cxn modelId="{FC3CCF3A-E9D6-4334-9178-E713CE664091}" type="presParOf" srcId="{71045F8C-00FA-488E-A7BD-E2E6753D979D}" destId="{6DB11F1C-D028-4800-9625-6611CA9DE6D4}" srcOrd="10" destOrd="0" presId="urn:microsoft.com/office/officeart/2005/8/layout/target3"/>
    <dgm:cxn modelId="{C1DBD8DC-509C-4785-A4BB-F0FC6B297E95}" type="presParOf" srcId="{71045F8C-00FA-488E-A7BD-E2E6753D979D}" destId="{CDED6FE3-AD8F-4ACC-B6B8-710EDDD97598}" srcOrd="11" destOrd="0" presId="urn:microsoft.com/office/officeart/2005/8/layout/target3"/>
    <dgm:cxn modelId="{A74A5B47-A10C-4A62-BA62-4518641B5CEF}" type="presParOf" srcId="{71045F8C-00FA-488E-A7BD-E2E6753D979D}" destId="{397AC6D7-84A6-4150-958F-83C92D9ACF38}" srcOrd="12" destOrd="0" presId="urn:microsoft.com/office/officeart/2005/8/layout/target3"/>
    <dgm:cxn modelId="{B786DCAA-0A36-4AE2-BCFA-D3DD2D08F0DB}" type="presParOf" srcId="{71045F8C-00FA-488E-A7BD-E2E6753D979D}" destId="{D7419528-33A6-416D-9E64-B3F7915C5149}" srcOrd="13" destOrd="0" presId="urn:microsoft.com/office/officeart/2005/8/layout/target3"/>
    <dgm:cxn modelId="{912F18B4-6C2B-4D7A-8222-C255AF57E624}" type="presParOf" srcId="{71045F8C-00FA-488E-A7BD-E2E6753D979D}" destId="{97289DF2-90F4-4EC2-A9FC-633B00BAB610}" srcOrd="14" destOrd="0" presId="urn:microsoft.com/office/officeart/2005/8/layout/target3"/>
    <dgm:cxn modelId="{D9D40F87-03A5-4B0A-896E-46A8C3EFA340}" type="presParOf" srcId="{71045F8C-00FA-488E-A7BD-E2E6753D979D}" destId="{234EBA9D-95B4-4C20-A84E-6F65F1085DC6}" srcOrd="15" destOrd="0" presId="urn:microsoft.com/office/officeart/2005/8/layout/target3"/>
    <dgm:cxn modelId="{F3A2E2D0-59EA-43C6-98A6-DA01E7DD0A5B}" type="presParOf" srcId="{71045F8C-00FA-488E-A7BD-E2E6753D979D}" destId="{12255512-213F-41DF-90A6-8B4CD74A2B52}" srcOrd="16" destOrd="0" presId="urn:microsoft.com/office/officeart/2005/8/layout/target3"/>
    <dgm:cxn modelId="{B263B217-823D-4396-BA4C-B8FE7CAF0EEE}" type="presParOf" srcId="{71045F8C-00FA-488E-A7BD-E2E6753D979D}" destId="{50C2F88D-8688-44C2-A854-691F34009D3B}" srcOrd="17" destOrd="0" presId="urn:microsoft.com/office/officeart/2005/8/layout/target3"/>
    <dgm:cxn modelId="{893D0E47-D40E-4920-BCBF-BC9E580FD2D7}" type="presParOf" srcId="{71045F8C-00FA-488E-A7BD-E2E6753D979D}" destId="{4D19AB04-24FA-40C2-B203-52AE3D15E171}" srcOrd="18" destOrd="0" presId="urn:microsoft.com/office/officeart/2005/8/layout/target3"/>
    <dgm:cxn modelId="{5686D4E1-85F3-4DE7-938D-A0339E3424C3}" type="presParOf" srcId="{71045F8C-00FA-488E-A7BD-E2E6753D979D}" destId="{832BF48F-0145-4429-9E02-8FCA946CCE9E}" srcOrd="19" destOrd="0" presId="urn:microsoft.com/office/officeart/2005/8/layout/target3"/>
    <dgm:cxn modelId="{C95FE3D2-5659-4F0D-B7AB-91FCD685D7AA}" type="presParOf" srcId="{71045F8C-00FA-488E-A7BD-E2E6753D979D}" destId="{E7297F21-D4FD-4A41-AE58-814D01A6B5E7}" srcOrd="20" destOrd="0" presId="urn:microsoft.com/office/officeart/2005/8/layout/target3"/>
    <dgm:cxn modelId="{B7A45527-9BFC-434B-90BD-24F61878CA4A}" type="presParOf" srcId="{71045F8C-00FA-488E-A7BD-E2E6753D979D}" destId="{F69A1436-182C-465B-AD7F-FE48E0C090C1}" srcOrd="21" destOrd="0" presId="urn:microsoft.com/office/officeart/2005/8/layout/target3"/>
    <dgm:cxn modelId="{09C83924-1B7C-4FC1-B3F4-EC9769FDAA29}" type="presParOf" srcId="{71045F8C-00FA-488E-A7BD-E2E6753D979D}" destId="{AA41A67C-3D3F-4AE9-9E0F-5D7F7BB2E741}" srcOrd="22" destOrd="0" presId="urn:microsoft.com/office/officeart/2005/8/layout/target3"/>
    <dgm:cxn modelId="{48924314-B0BA-4B69-9CB6-F45F2D48CB23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/>
            <a:t>Název školy</a:t>
          </a:r>
          <a:r>
            <a:rPr lang="cs-CZ" sz="1200" kern="1200" dirty="0" smtClean="0"/>
            <a:t>: Základní škola a mateřská škola  Domažlice , </a:t>
          </a:r>
          <a:r>
            <a:rPr lang="cs-CZ" sz="1200" kern="1200" dirty="0" err="1" smtClean="0"/>
            <a:t>Msgre</a:t>
          </a:r>
          <a:r>
            <a:rPr lang="cs-CZ" sz="1200" kern="1200" dirty="0" smtClean="0"/>
            <a:t> B. Staška 232, příspěvková organizace </a:t>
          </a:r>
          <a:endParaRPr lang="cs-CZ" sz="12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/>
            <a:t>Autor</a:t>
          </a:r>
          <a:r>
            <a:rPr lang="cs-CZ" sz="1200" kern="1200" dirty="0" smtClean="0"/>
            <a:t>:  Mgr. Vendula </a:t>
          </a:r>
          <a:r>
            <a:rPr lang="cs-CZ" sz="1200" kern="1200" dirty="0" err="1" smtClean="0"/>
            <a:t>Steidlová</a:t>
          </a:r>
          <a:r>
            <a:rPr lang="cs-CZ" sz="1200" kern="1200" dirty="0" smtClean="0"/>
            <a:t>   </a:t>
          </a:r>
          <a:endParaRPr lang="cs-CZ" sz="12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/>
            <a:t>Název : </a:t>
          </a:r>
          <a:r>
            <a:rPr lang="cs-CZ" sz="1200" kern="1200" dirty="0" smtClean="0"/>
            <a:t>VY_32_INOVACE_16_MY TOWN</a:t>
          </a:r>
          <a:endParaRPr lang="cs-CZ" sz="12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Sada:  ANGLICKÝ JAZYK 5. ročník</a:t>
          </a:r>
          <a:endParaRPr lang="cs-CZ" sz="12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/>
            <a:t>Téma</a:t>
          </a:r>
          <a:r>
            <a:rPr lang="cs-CZ" sz="1200" kern="1200" dirty="0" smtClean="0"/>
            <a:t>:  MY TOWN</a:t>
          </a:r>
          <a:endParaRPr lang="cs-CZ" sz="12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/>
            <a:t>Číslo projektu</a:t>
          </a:r>
          <a:r>
            <a:rPr lang="cs-CZ" sz="1200" kern="1200" dirty="0" smtClean="0"/>
            <a:t>: CZ.1.07/1.4.00/21.1437</a:t>
          </a:r>
          <a:endParaRPr lang="cs-CZ" sz="12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2300381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224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2563809"/>
              </p:ext>
            </p:extLst>
          </p:nvPr>
        </p:nvGraphicFramePr>
        <p:xfrm>
          <a:off x="1475656" y="1628800"/>
          <a:ext cx="6096000" cy="4312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312"/>
                <a:gridCol w="328768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na inter.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Inter. tabule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materiálu /Inovace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Opakování slov. zásoby – budovy, místa ve městě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Snímky 4-12 – dopiš správná slovíčka</a:t>
                      </a:r>
                    </a:p>
                    <a:p>
                      <a:r>
                        <a:rPr lang="cs-CZ" dirty="0" smtClean="0"/>
                        <a:t>Snímek 13 – Pravda, nebo lež? – dopiš, zda jsou věty pravdivé o tvém městě </a:t>
                      </a:r>
                    </a:p>
                    <a:p>
                      <a:r>
                        <a:rPr lang="cs-CZ" dirty="0" smtClean="0"/>
                        <a:t>Snímek 17 – </a:t>
                      </a:r>
                      <a:r>
                        <a:rPr lang="cs-CZ" smtClean="0"/>
                        <a:t>namaluj schematicky </a:t>
                      </a:r>
                      <a:r>
                        <a:rPr lang="cs-CZ" dirty="0" smtClean="0"/>
                        <a:t>mapu a česky dopiš názvy budov 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777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2636912"/>
            <a:ext cx="7772400" cy="3108960"/>
          </a:xfrm>
        </p:spPr>
        <p:txBody>
          <a:bodyPr>
            <a:normAutofit/>
          </a:bodyPr>
          <a:lstStyle/>
          <a:p>
            <a:r>
              <a:rPr lang="cs-CZ" sz="8800" dirty="0" smtClean="0"/>
              <a:t>MY TOWN</a:t>
            </a:r>
            <a:endParaRPr lang="cs-CZ" sz="8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3356992"/>
            <a:ext cx="7772400" cy="107671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DOMAŽLICE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560495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Steidlová\AppData\Local\Microsoft\Windows\Temporary Internet Files\Content.IE5\YS23119S\MC9002868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4704"/>
            <a:ext cx="237626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563888" y="2276872"/>
            <a:ext cx="47137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000" dirty="0" smtClean="0"/>
              <a:t>_ O _ _ _ _ _ _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44008" y="5157192"/>
            <a:ext cx="20281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_ _ _ É</a:t>
            </a:r>
            <a:endParaRPr lang="cs-CZ" sz="4000" dirty="0"/>
          </a:p>
        </p:txBody>
      </p:sp>
      <p:pic>
        <p:nvPicPr>
          <p:cNvPr id="2054" name="Picture 6" descr="C:\Users\Steidlová\AppData\Local\Microsoft\Windows\Temporary Internet Files\Content.IE5\79FWC6DW\MC9000898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645024"/>
            <a:ext cx="2664296" cy="2436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211960" y="3212976"/>
            <a:ext cx="19942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HOSPITAL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51888" y="5865078"/>
            <a:ext cx="1114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CAFÉ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29658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Steidlová\AppData\Local\Microsoft\Windows\Temporary Internet Files\Content.IE5\G2YL5KW4\MC9003194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5" y="3933056"/>
            <a:ext cx="3240361" cy="2110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Steidlová\AppData\Local\Microsoft\Windows\Temporary Internet Files\Content.IE5\8UGQTKW3\MC9000893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137" y="1124744"/>
            <a:ext cx="2479173" cy="2048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 flipH="1">
            <a:off x="4355975" y="1988840"/>
            <a:ext cx="288031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/>
              <a:t>_ _ _ P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131840" y="5589240"/>
            <a:ext cx="74575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000" dirty="0" smtClean="0"/>
              <a:t>_ _ _ _ _ M _ _ _ _ _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99992" y="2924944"/>
            <a:ext cx="14857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SHOP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76056" y="4869160"/>
            <a:ext cx="28825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SUPERMARKET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760153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teidlová\AppData\Local\Microsoft\Windows\Temporary Internet Files\Content.IE5\YS23119S\MC9002311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08720"/>
            <a:ext cx="2681335" cy="2067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851920" y="1484784"/>
            <a:ext cx="40534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R _ _ _ _ _ _ </a:t>
            </a:r>
          </a:p>
          <a:p>
            <a:r>
              <a:rPr lang="cs-CZ" sz="4000" dirty="0" smtClean="0"/>
              <a:t> S _ _ _ _ _ _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851920" y="4725144"/>
            <a:ext cx="46805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B _ _ </a:t>
            </a:r>
          </a:p>
          <a:p>
            <a:r>
              <a:rPr lang="cs-CZ" sz="4000" dirty="0" smtClean="0"/>
              <a:t>S _ _ _ _ _ _</a:t>
            </a:r>
            <a:endParaRPr lang="cs-CZ" sz="4000" dirty="0"/>
          </a:p>
        </p:txBody>
      </p:sp>
      <p:pic>
        <p:nvPicPr>
          <p:cNvPr id="4" name="Picture 2" descr="C:\Users\Steidlová\AppData\Local\Microsoft\Windows\Temporary Internet Files\Content.IE5\8UGQTKW3\MC9002796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05064"/>
            <a:ext cx="2527536" cy="1887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355976" y="2975928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RAILWAY STATION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76056" y="4509120"/>
            <a:ext cx="26593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BUS STATION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025914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44008" y="1340768"/>
            <a:ext cx="36061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_ H _ _ _ _</a:t>
            </a:r>
            <a:endParaRPr lang="cs-CZ" sz="4000" dirty="0"/>
          </a:p>
        </p:txBody>
      </p:sp>
      <p:pic>
        <p:nvPicPr>
          <p:cNvPr id="3075" name="Picture 3" descr="C:\Users\Steidlová\AppData\Local\Microsoft\Windows\Temporary Internet Files\Content.IE5\YS23119S\MC90040388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764703"/>
            <a:ext cx="2520280" cy="2610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788024" y="4797152"/>
            <a:ext cx="3037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_ _ _ _ L</a:t>
            </a:r>
            <a:endParaRPr lang="cs-CZ" sz="4000" dirty="0"/>
          </a:p>
        </p:txBody>
      </p:sp>
      <p:pic>
        <p:nvPicPr>
          <p:cNvPr id="3076" name="Picture 4" descr="C:\Users\Steidlová\AppData\Local\Microsoft\Windows\Temporary Internet Files\Content.IE5\YS23119S\MC9003083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39" y="3980830"/>
            <a:ext cx="2608251" cy="2328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148064" y="2420888"/>
            <a:ext cx="17363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CHURCH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48064" y="5661248"/>
            <a:ext cx="15205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HOTEL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173442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Steidlová\AppData\Local\Microsoft\Windows\Temporary Internet Files\Content.IE5\5TMRG4JY\MC90044038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76672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283968" y="1628800"/>
            <a:ext cx="24715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000" dirty="0" smtClean="0"/>
              <a:t>_ _ _ _</a:t>
            </a:r>
            <a:endParaRPr lang="cs-CZ" sz="4000" dirty="0"/>
          </a:p>
        </p:txBody>
      </p:sp>
      <p:pic>
        <p:nvPicPr>
          <p:cNvPr id="4103" name="Picture 7" descr="C:\Users\Steidlová\AppData\Local\Microsoft\Windows\Temporary Internet Files\Content.IE5\YS23119S\MC900429737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210" y="3429000"/>
            <a:ext cx="2450150" cy="244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Steidlová\AppData\Local\Microsoft\Windows\Temporary Internet Files\Content.IE5\HA65VSVI\MC90036095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456" y="4352710"/>
            <a:ext cx="1810512" cy="1551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716016" y="4649761"/>
            <a:ext cx="62605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_ _ _ _</a:t>
            </a:r>
          </a:p>
          <a:p>
            <a:r>
              <a:rPr lang="cs-CZ" sz="4000" dirty="0" smtClean="0"/>
              <a:t>_ FF _ _ _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83968" y="2336686"/>
            <a:ext cx="14105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BANK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694550" y="4077071"/>
            <a:ext cx="29819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POST OFFICE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940950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Steidlová\AppData\Local\Microsoft\Windows\Temporary Internet Files\Content.IE5\5TMRG4JY\MC9003433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052736"/>
            <a:ext cx="2515158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Steidlová\AppData\Local\Microsoft\Windows\Temporary Internet Files\Content.IE5\O5N9PCCX\MC90008926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248" y="4149080"/>
            <a:ext cx="2453208" cy="21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Steidlová\AppData\Local\Microsoft\Windows\Temporary Internet Files\Content.IE5\G2YL5KW4\MC90025016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554" y="5076780"/>
            <a:ext cx="1109804" cy="121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885456" y="1772816"/>
            <a:ext cx="49569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_ _ _ _ _ _ _ G </a:t>
            </a:r>
          </a:p>
          <a:p>
            <a:r>
              <a:rPr lang="cs-CZ" sz="4000" dirty="0" smtClean="0"/>
              <a:t>_ O </a:t>
            </a:r>
            <a:r>
              <a:rPr lang="cs-CZ" sz="4000" dirty="0" err="1" smtClean="0"/>
              <a:t>O</a:t>
            </a:r>
            <a:r>
              <a:rPr lang="cs-CZ" sz="4000" dirty="0" smtClean="0"/>
              <a:t> _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788024" y="4797152"/>
            <a:ext cx="40554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S _ _ _ _ S </a:t>
            </a:r>
          </a:p>
          <a:p>
            <a:r>
              <a:rPr lang="cs-CZ" sz="4000" dirty="0" smtClean="0"/>
              <a:t>C _ _ _ _ _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85456" y="3096255"/>
            <a:ext cx="36390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SWIMMING  POOL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8024" y="4293096"/>
            <a:ext cx="310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SPORT CENTRE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125008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16016" y="1772816"/>
            <a:ext cx="31822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000" dirty="0" smtClean="0"/>
              <a:t>_ _ N _ _ _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273587" y="4797152"/>
            <a:ext cx="36247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TH _ A _ _ _ </a:t>
            </a:r>
            <a:endParaRPr lang="cs-CZ" sz="4000" dirty="0"/>
          </a:p>
        </p:txBody>
      </p:sp>
      <p:pic>
        <p:nvPicPr>
          <p:cNvPr id="5123" name="Picture 3" descr="C:\Users\Steidlová\AppData\Local\Microsoft\Windows\Temporary Internet Files\Content.IE5\5TMRG4JY\MC90029594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764704"/>
            <a:ext cx="2789504" cy="2292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Steidlová\AppData\Local\Microsoft\Windows\Temporary Internet Files\Content.IE5\HA65VSVI\MC90008903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5" y="3630929"/>
            <a:ext cx="2820714" cy="246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860032" y="2480702"/>
            <a:ext cx="17745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CINEMA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60032" y="5505038"/>
            <a:ext cx="2113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THEATRE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47144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teidlová\AppData\Local\Microsoft\Windows\Temporary Internet Files\Content.IE5\YS23119S\MC9003252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836712"/>
            <a:ext cx="2520280" cy="2569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923928" y="2121484"/>
            <a:ext cx="35102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M _ _ _ _ M</a:t>
            </a:r>
            <a:endParaRPr lang="cs-CZ" sz="4000" dirty="0"/>
          </a:p>
        </p:txBody>
      </p:sp>
      <p:pic>
        <p:nvPicPr>
          <p:cNvPr id="7170" name="Picture 2" descr="C:\Users\Steidlová\AppData\Local\Microsoft\Windows\Temporary Internet Files\Content.IE5\YS23119S\MC9004120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031" y="3789040"/>
            <a:ext cx="2939779" cy="2278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932040" y="5229200"/>
            <a:ext cx="20617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_ _ R _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55976" y="2996952"/>
            <a:ext cx="2005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MUSEUM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148064" y="4653136"/>
            <a:ext cx="11360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PARK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126766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Steidlová\AppData\Local\Microsoft\Windows\Temporary Internet Files\Content.IE5\G2YL5KW4\MC900435504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3" y="764704"/>
            <a:ext cx="3672408" cy="2709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788024" y="2780928"/>
            <a:ext cx="38000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_ Q _ _ _ _</a:t>
            </a:r>
            <a:endParaRPr lang="cs-CZ" sz="4000" dirty="0"/>
          </a:p>
        </p:txBody>
      </p:sp>
      <p:pic>
        <p:nvPicPr>
          <p:cNvPr id="8199" name="Picture 7" descr="C:\Users\Steidlová\AppData\Local\Microsoft\Windows\Temporary Internet Files\Content.IE5\O5N9PCCX\MC90023365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717032"/>
            <a:ext cx="1741283" cy="2661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419872" y="5589240"/>
            <a:ext cx="29431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000" dirty="0" smtClean="0"/>
              <a:t>_ _ W _ _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20072" y="3717032"/>
            <a:ext cx="16961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SQUARE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436096" y="5301208"/>
            <a:ext cx="15111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TOWER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735340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891952"/>
          </a:xfrm>
        </p:spPr>
        <p:txBody>
          <a:bodyPr>
            <a:normAutofit/>
          </a:bodyPr>
          <a:lstStyle/>
          <a:p>
            <a:r>
              <a:rPr lang="cs-CZ" sz="3600" dirty="0" smtClean="0"/>
              <a:t>TRUE OR FALSE?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435280" cy="5184576"/>
          </a:xfrm>
        </p:spPr>
        <p:txBody>
          <a:bodyPr>
            <a:normAutofit/>
          </a:bodyPr>
          <a:lstStyle/>
          <a:p>
            <a:r>
              <a:rPr lang="cs-CZ" sz="3200" dirty="0" err="1" smtClean="0"/>
              <a:t>There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a </a:t>
            </a:r>
            <a:r>
              <a:rPr lang="cs-CZ" sz="3200" dirty="0" err="1" smtClean="0"/>
              <a:t>tower</a:t>
            </a:r>
            <a:r>
              <a:rPr lang="cs-CZ" sz="3200" dirty="0" smtClean="0"/>
              <a:t> </a:t>
            </a:r>
            <a:r>
              <a:rPr lang="cs-CZ" sz="3200" dirty="0" err="1" smtClean="0"/>
              <a:t>opposite</a:t>
            </a:r>
            <a:r>
              <a:rPr lang="cs-CZ" sz="3200" dirty="0" smtClean="0"/>
              <a:t> </a:t>
            </a:r>
            <a:r>
              <a:rPr lang="cs-CZ" sz="3200" dirty="0" err="1" smtClean="0"/>
              <a:t>our</a:t>
            </a:r>
            <a:r>
              <a:rPr lang="cs-CZ" sz="3200" dirty="0" smtClean="0"/>
              <a:t> </a:t>
            </a:r>
            <a:r>
              <a:rPr lang="cs-CZ" sz="3200" dirty="0" err="1" smtClean="0"/>
              <a:t>school</a:t>
            </a:r>
            <a:r>
              <a:rPr lang="cs-CZ" sz="3200" dirty="0" smtClean="0"/>
              <a:t>.     </a:t>
            </a:r>
          </a:p>
          <a:p>
            <a:r>
              <a:rPr lang="cs-CZ" sz="3200" dirty="0" err="1" smtClean="0"/>
              <a:t>There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a post </a:t>
            </a:r>
            <a:r>
              <a:rPr lang="cs-CZ" sz="3200" dirty="0" err="1" smtClean="0"/>
              <a:t>office</a:t>
            </a:r>
            <a:r>
              <a:rPr lang="cs-CZ" sz="3200" dirty="0" smtClean="0"/>
              <a:t> in </a:t>
            </a:r>
            <a:r>
              <a:rPr lang="cs-CZ" sz="3200" dirty="0" err="1" smtClean="0"/>
              <a:t>the</a:t>
            </a:r>
            <a:r>
              <a:rPr lang="cs-CZ" sz="3200" dirty="0" smtClean="0"/>
              <a:t> park.</a:t>
            </a:r>
          </a:p>
          <a:p>
            <a:r>
              <a:rPr lang="cs-CZ" sz="3200" dirty="0" err="1" smtClean="0"/>
              <a:t>There</a:t>
            </a:r>
            <a:r>
              <a:rPr lang="cs-CZ" sz="3200" dirty="0" smtClean="0"/>
              <a:t> are 3 </a:t>
            </a:r>
            <a:r>
              <a:rPr lang="cs-CZ" sz="3200" dirty="0" err="1" smtClean="0"/>
              <a:t>cinemas</a:t>
            </a:r>
            <a:r>
              <a:rPr lang="cs-CZ" sz="3200" dirty="0" smtClean="0"/>
              <a:t> in Domažlice.</a:t>
            </a:r>
          </a:p>
          <a:p>
            <a:r>
              <a:rPr lang="cs-CZ" sz="3200" dirty="0" err="1" smtClean="0"/>
              <a:t>There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a </a:t>
            </a:r>
            <a:r>
              <a:rPr lang="cs-CZ" sz="3200" dirty="0" err="1" smtClean="0"/>
              <a:t>church</a:t>
            </a:r>
            <a:r>
              <a:rPr lang="cs-CZ" sz="3200" dirty="0" smtClean="0"/>
              <a:t> </a:t>
            </a:r>
            <a:r>
              <a:rPr lang="cs-CZ" sz="3200" dirty="0" err="1" smtClean="0"/>
              <a:t>behind</a:t>
            </a:r>
            <a:r>
              <a:rPr lang="cs-CZ" sz="3200" dirty="0" smtClean="0"/>
              <a:t>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swimming</a:t>
            </a:r>
            <a:r>
              <a:rPr lang="cs-CZ" sz="3200" dirty="0" smtClean="0"/>
              <a:t> pool.   </a:t>
            </a:r>
          </a:p>
          <a:p>
            <a:r>
              <a:rPr lang="cs-CZ" sz="3200" dirty="0" err="1" smtClean="0"/>
              <a:t>There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a big </a:t>
            </a:r>
            <a:r>
              <a:rPr lang="cs-CZ" sz="3200" dirty="0" err="1" smtClean="0"/>
              <a:t>theatre</a:t>
            </a:r>
            <a:r>
              <a:rPr lang="cs-CZ" sz="3200" dirty="0" smtClean="0"/>
              <a:t> in Domažlice</a:t>
            </a:r>
            <a:r>
              <a:rPr lang="cs-CZ" dirty="0" smtClean="0"/>
              <a:t>.</a:t>
            </a:r>
          </a:p>
          <a:p>
            <a:r>
              <a:rPr lang="cs-CZ" sz="3200" dirty="0" err="1" smtClean="0"/>
              <a:t>There</a:t>
            </a:r>
            <a:r>
              <a:rPr lang="cs-CZ" sz="3200" dirty="0" smtClean="0"/>
              <a:t> are </a:t>
            </a:r>
            <a:r>
              <a:rPr lang="cs-CZ" sz="3200" dirty="0" err="1" smtClean="0"/>
              <a:t>lots</a:t>
            </a:r>
            <a:r>
              <a:rPr lang="cs-CZ" sz="3200" dirty="0" smtClean="0"/>
              <a:t> </a:t>
            </a:r>
            <a:r>
              <a:rPr lang="cs-CZ" sz="3200" dirty="0" err="1" smtClean="0"/>
              <a:t>of</a:t>
            </a:r>
            <a:r>
              <a:rPr lang="cs-CZ" sz="3200" dirty="0" smtClean="0"/>
              <a:t> </a:t>
            </a:r>
            <a:r>
              <a:rPr lang="cs-CZ" sz="3200" dirty="0" err="1" smtClean="0"/>
              <a:t>shops</a:t>
            </a:r>
            <a:r>
              <a:rPr lang="cs-CZ" sz="3200" dirty="0" smtClean="0"/>
              <a:t> in </a:t>
            </a:r>
            <a:r>
              <a:rPr lang="cs-CZ" sz="3200" dirty="0" err="1" smtClean="0"/>
              <a:t>the</a:t>
            </a:r>
            <a:r>
              <a:rPr lang="cs-CZ" sz="3200" dirty="0" smtClean="0"/>
              <a:t> square. </a:t>
            </a:r>
          </a:p>
          <a:p>
            <a:r>
              <a:rPr lang="cs-CZ" sz="3200" dirty="0" err="1" smtClean="0"/>
              <a:t>There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a </a:t>
            </a:r>
            <a:r>
              <a:rPr lang="cs-CZ" sz="3200" dirty="0" err="1" smtClean="0"/>
              <a:t>railway</a:t>
            </a:r>
            <a:r>
              <a:rPr lang="cs-CZ" sz="3200" dirty="0" smtClean="0"/>
              <a:t> station </a:t>
            </a:r>
            <a:r>
              <a:rPr lang="cs-CZ" sz="3200" dirty="0" err="1" smtClean="0"/>
              <a:t>next</a:t>
            </a:r>
            <a:r>
              <a:rPr lang="cs-CZ" sz="3200" dirty="0" smtClean="0"/>
              <a:t> to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hospital</a:t>
            </a:r>
            <a:r>
              <a:rPr lang="cs-CZ" sz="3200" dirty="0" smtClean="0"/>
              <a:t>. 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984983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332656"/>
            <a:ext cx="6408712" cy="648072"/>
          </a:xfrm>
        </p:spPr>
        <p:txBody>
          <a:bodyPr>
            <a:normAutofit/>
          </a:bodyPr>
          <a:lstStyle/>
          <a:p>
            <a:r>
              <a:rPr lang="cs-CZ" sz="3600" dirty="0" smtClean="0"/>
              <a:t>ŘEŠENÍ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052736"/>
            <a:ext cx="8435280" cy="5400600"/>
          </a:xfrm>
        </p:spPr>
        <p:txBody>
          <a:bodyPr>
            <a:normAutofit/>
          </a:bodyPr>
          <a:lstStyle/>
          <a:p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a </a:t>
            </a:r>
            <a:r>
              <a:rPr lang="cs-CZ" sz="2400" dirty="0" err="1" smtClean="0"/>
              <a:t>tower</a:t>
            </a:r>
            <a:r>
              <a:rPr lang="cs-CZ" sz="2400" dirty="0" smtClean="0"/>
              <a:t> </a:t>
            </a:r>
            <a:r>
              <a:rPr lang="cs-CZ" sz="2400" dirty="0" err="1" smtClean="0"/>
              <a:t>opposite</a:t>
            </a:r>
            <a:r>
              <a:rPr lang="cs-CZ" sz="2400" dirty="0" smtClean="0"/>
              <a:t> </a:t>
            </a:r>
            <a:r>
              <a:rPr lang="cs-CZ" sz="2400" dirty="0" err="1" smtClean="0"/>
              <a:t>our</a:t>
            </a:r>
            <a:r>
              <a:rPr lang="cs-CZ" sz="2400" dirty="0" smtClean="0"/>
              <a:t> </a:t>
            </a:r>
            <a:r>
              <a:rPr lang="cs-CZ" sz="2400" dirty="0" err="1" smtClean="0"/>
              <a:t>school</a:t>
            </a:r>
            <a:r>
              <a:rPr lang="cs-CZ" sz="2400" dirty="0" smtClean="0"/>
              <a:t>. </a:t>
            </a:r>
            <a:r>
              <a:rPr lang="cs-CZ" sz="2400" dirty="0" smtClean="0">
                <a:solidFill>
                  <a:srgbClr val="FF0000"/>
                </a:solidFill>
              </a:rPr>
              <a:t>FALSE</a:t>
            </a:r>
            <a:r>
              <a:rPr lang="cs-CZ" sz="2400" dirty="0" smtClean="0"/>
              <a:t> </a:t>
            </a:r>
          </a:p>
          <a:p>
            <a:pPr marL="182880" indent="0">
              <a:buNone/>
            </a:pPr>
            <a:r>
              <a:rPr lang="cs-CZ" sz="2400" dirty="0" smtClean="0"/>
              <a:t>     </a:t>
            </a:r>
          </a:p>
          <a:p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a post </a:t>
            </a:r>
            <a:r>
              <a:rPr lang="cs-CZ" sz="2400" dirty="0" err="1" smtClean="0"/>
              <a:t>office</a:t>
            </a:r>
            <a:r>
              <a:rPr lang="cs-CZ" sz="2400" dirty="0" smtClean="0"/>
              <a:t> in </a:t>
            </a:r>
            <a:r>
              <a:rPr lang="cs-CZ" sz="2400" dirty="0" err="1" smtClean="0"/>
              <a:t>the</a:t>
            </a:r>
            <a:r>
              <a:rPr lang="cs-CZ" sz="2400" dirty="0" smtClean="0"/>
              <a:t> park.   </a:t>
            </a:r>
            <a:r>
              <a:rPr lang="cs-CZ" sz="2400" dirty="0" smtClean="0">
                <a:solidFill>
                  <a:srgbClr val="FF0000"/>
                </a:solidFill>
              </a:rPr>
              <a:t>TRUE</a:t>
            </a:r>
          </a:p>
          <a:p>
            <a:endParaRPr lang="cs-CZ" sz="2400" dirty="0" smtClean="0">
              <a:solidFill>
                <a:srgbClr val="FF0000"/>
              </a:solidFill>
            </a:endParaRPr>
          </a:p>
          <a:p>
            <a:r>
              <a:rPr lang="cs-CZ" sz="2400" dirty="0" err="1" smtClean="0"/>
              <a:t>There</a:t>
            </a:r>
            <a:r>
              <a:rPr lang="cs-CZ" sz="2400" dirty="0" smtClean="0"/>
              <a:t> are 3 </a:t>
            </a:r>
            <a:r>
              <a:rPr lang="cs-CZ" sz="2400" dirty="0" err="1" smtClean="0"/>
              <a:t>cinemas</a:t>
            </a:r>
            <a:r>
              <a:rPr lang="cs-CZ" sz="2400" dirty="0" smtClean="0"/>
              <a:t> in Domažlice.  </a:t>
            </a:r>
            <a:r>
              <a:rPr lang="cs-CZ" sz="2400" dirty="0" smtClean="0">
                <a:solidFill>
                  <a:srgbClr val="FF0000"/>
                </a:solidFill>
              </a:rPr>
              <a:t>FALSE</a:t>
            </a:r>
          </a:p>
          <a:p>
            <a:endParaRPr lang="cs-CZ" sz="2400" dirty="0" smtClean="0">
              <a:solidFill>
                <a:srgbClr val="FF0000"/>
              </a:solidFill>
            </a:endParaRPr>
          </a:p>
          <a:p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a </a:t>
            </a:r>
            <a:r>
              <a:rPr lang="cs-CZ" sz="2400" dirty="0" err="1" smtClean="0"/>
              <a:t>church</a:t>
            </a:r>
            <a:r>
              <a:rPr lang="cs-CZ" sz="2400" dirty="0" smtClean="0"/>
              <a:t> </a:t>
            </a:r>
            <a:r>
              <a:rPr lang="cs-CZ" sz="2400" dirty="0" err="1" smtClean="0"/>
              <a:t>behind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swimming</a:t>
            </a:r>
            <a:r>
              <a:rPr lang="cs-CZ" sz="2400" dirty="0" smtClean="0"/>
              <a:t> </a:t>
            </a:r>
            <a:r>
              <a:rPr lang="cs-CZ" sz="2400" dirty="0" err="1" smtClean="0"/>
              <a:t>pool.</a:t>
            </a:r>
            <a:r>
              <a:rPr lang="cs-CZ" sz="2400" dirty="0" err="1" smtClean="0">
                <a:solidFill>
                  <a:srgbClr val="FF0000"/>
                </a:solidFill>
              </a:rPr>
              <a:t>FALSE</a:t>
            </a:r>
            <a:endParaRPr lang="cs-CZ" sz="2400" dirty="0" smtClean="0">
              <a:solidFill>
                <a:srgbClr val="FF0000"/>
              </a:solidFill>
            </a:endParaRPr>
          </a:p>
          <a:p>
            <a:endParaRPr lang="cs-CZ" sz="2400" dirty="0" smtClean="0">
              <a:solidFill>
                <a:srgbClr val="FF0000"/>
              </a:solidFill>
            </a:endParaRPr>
          </a:p>
          <a:p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a big </a:t>
            </a:r>
            <a:r>
              <a:rPr lang="cs-CZ" sz="2400" dirty="0" err="1" smtClean="0"/>
              <a:t>theatre</a:t>
            </a:r>
            <a:r>
              <a:rPr lang="cs-CZ" sz="2400" dirty="0" smtClean="0"/>
              <a:t> in Domažlice.  </a:t>
            </a:r>
            <a:r>
              <a:rPr lang="cs-CZ" sz="2400" dirty="0" smtClean="0">
                <a:solidFill>
                  <a:srgbClr val="FF0000"/>
                </a:solidFill>
              </a:rPr>
              <a:t>FALSE</a:t>
            </a:r>
          </a:p>
          <a:p>
            <a:endParaRPr lang="cs-CZ" sz="2400" dirty="0" smtClean="0">
              <a:solidFill>
                <a:srgbClr val="FF0000"/>
              </a:solidFill>
            </a:endParaRPr>
          </a:p>
          <a:p>
            <a:r>
              <a:rPr lang="cs-CZ" sz="2400" dirty="0" err="1" smtClean="0"/>
              <a:t>There</a:t>
            </a:r>
            <a:r>
              <a:rPr lang="cs-CZ" sz="2400" dirty="0" smtClean="0"/>
              <a:t> are </a:t>
            </a:r>
            <a:r>
              <a:rPr lang="cs-CZ" sz="2400" dirty="0" err="1" smtClean="0"/>
              <a:t>lots</a:t>
            </a:r>
            <a:r>
              <a:rPr lang="cs-CZ" sz="2400" dirty="0" smtClean="0"/>
              <a:t> </a:t>
            </a:r>
            <a:r>
              <a:rPr lang="cs-CZ" sz="2400" dirty="0" err="1" smtClean="0"/>
              <a:t>of</a:t>
            </a:r>
            <a:r>
              <a:rPr lang="cs-CZ" sz="2400" dirty="0" smtClean="0"/>
              <a:t> </a:t>
            </a:r>
            <a:r>
              <a:rPr lang="cs-CZ" sz="2400" dirty="0" err="1" smtClean="0"/>
              <a:t>shops</a:t>
            </a:r>
            <a:r>
              <a:rPr lang="cs-CZ" sz="2400" dirty="0" smtClean="0"/>
              <a:t> in </a:t>
            </a:r>
            <a:r>
              <a:rPr lang="cs-CZ" sz="2400" dirty="0" err="1" smtClean="0"/>
              <a:t>the</a:t>
            </a:r>
            <a:r>
              <a:rPr lang="cs-CZ" sz="2400" dirty="0" smtClean="0"/>
              <a:t> square. </a:t>
            </a:r>
            <a:r>
              <a:rPr lang="cs-CZ" sz="2400" dirty="0" smtClean="0">
                <a:solidFill>
                  <a:srgbClr val="FF0000"/>
                </a:solidFill>
              </a:rPr>
              <a:t> TRUE</a:t>
            </a:r>
          </a:p>
          <a:p>
            <a:endParaRPr lang="cs-CZ" sz="2400" dirty="0" smtClean="0">
              <a:solidFill>
                <a:srgbClr val="FF0000"/>
              </a:solidFill>
            </a:endParaRPr>
          </a:p>
          <a:p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a </a:t>
            </a:r>
            <a:r>
              <a:rPr lang="cs-CZ" sz="2400" dirty="0" err="1" smtClean="0"/>
              <a:t>railway</a:t>
            </a:r>
            <a:r>
              <a:rPr lang="cs-CZ" sz="2400" dirty="0" smtClean="0"/>
              <a:t> station </a:t>
            </a:r>
            <a:r>
              <a:rPr lang="cs-CZ" sz="2400" dirty="0" err="1" smtClean="0"/>
              <a:t>next</a:t>
            </a:r>
            <a:r>
              <a:rPr lang="cs-CZ" sz="2400" dirty="0" smtClean="0"/>
              <a:t> to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hospital</a:t>
            </a:r>
            <a:r>
              <a:rPr lang="cs-CZ" sz="2400" dirty="0" smtClean="0"/>
              <a:t>. </a:t>
            </a:r>
            <a:r>
              <a:rPr lang="cs-CZ" sz="2400" dirty="0" smtClean="0">
                <a:solidFill>
                  <a:srgbClr val="FF0000"/>
                </a:solidFill>
              </a:rPr>
              <a:t>F</a:t>
            </a:r>
            <a:r>
              <a:rPr lang="cs-CZ" sz="2400" dirty="0" smtClean="0"/>
              <a:t>     </a:t>
            </a:r>
          </a:p>
          <a:p>
            <a:pPr marL="182880" indent="0">
              <a:buNone/>
            </a:pP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                                                               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245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DOPIŠ VĚTY, ABY BYLY PRAVDIVÉ 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__________   in </a:t>
            </a:r>
            <a:r>
              <a:rPr lang="cs-CZ" dirty="0" err="1" smtClean="0"/>
              <a:t>the</a:t>
            </a:r>
            <a:r>
              <a:rPr lang="cs-CZ" dirty="0" smtClean="0"/>
              <a:t> square.</a:t>
            </a:r>
          </a:p>
          <a:p>
            <a:endParaRPr lang="cs-CZ" dirty="0"/>
          </a:p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___________ </a:t>
            </a:r>
            <a:r>
              <a:rPr lang="cs-CZ" dirty="0" err="1" smtClean="0"/>
              <a:t>near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bus stop.</a:t>
            </a:r>
          </a:p>
          <a:p>
            <a:endParaRPr lang="cs-CZ" dirty="0"/>
          </a:p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___________ </a:t>
            </a:r>
            <a:r>
              <a:rPr lang="cs-CZ" dirty="0" err="1" smtClean="0"/>
              <a:t>opposite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post </a:t>
            </a:r>
            <a:r>
              <a:rPr lang="cs-CZ" dirty="0" err="1" smtClean="0"/>
              <a:t>office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err="1" smtClean="0"/>
              <a:t>There</a:t>
            </a:r>
            <a:r>
              <a:rPr lang="cs-CZ" dirty="0" smtClean="0"/>
              <a:t> are </a:t>
            </a:r>
            <a:r>
              <a:rPr lang="cs-CZ" dirty="0" err="1" smtClean="0"/>
              <a:t>two</a:t>
            </a:r>
            <a:r>
              <a:rPr lang="cs-CZ" dirty="0" smtClean="0"/>
              <a:t> _________  in Domažlice.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7883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MOŽNÉ ŘEŠENÍ 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 A TOWER  in </a:t>
            </a:r>
            <a:r>
              <a:rPr lang="cs-CZ" dirty="0" err="1" smtClean="0"/>
              <a:t>the</a:t>
            </a:r>
            <a:r>
              <a:rPr lang="cs-CZ" dirty="0" smtClean="0"/>
              <a:t> square.</a:t>
            </a:r>
          </a:p>
          <a:p>
            <a:endParaRPr lang="cs-CZ" dirty="0"/>
          </a:p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 A CAFÉ </a:t>
            </a:r>
            <a:r>
              <a:rPr lang="cs-CZ" dirty="0" err="1" smtClean="0"/>
              <a:t>near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bus stop.</a:t>
            </a:r>
          </a:p>
          <a:p>
            <a:endParaRPr lang="cs-CZ" dirty="0"/>
          </a:p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PARK </a:t>
            </a:r>
            <a:r>
              <a:rPr lang="cs-CZ" dirty="0" err="1" smtClean="0"/>
              <a:t>opposite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post </a:t>
            </a:r>
            <a:r>
              <a:rPr lang="cs-CZ" dirty="0" err="1" smtClean="0"/>
              <a:t>office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err="1" smtClean="0"/>
              <a:t>There</a:t>
            </a:r>
            <a:r>
              <a:rPr lang="cs-CZ" dirty="0" smtClean="0"/>
              <a:t> are </a:t>
            </a:r>
            <a:r>
              <a:rPr lang="cs-CZ" dirty="0" err="1" smtClean="0"/>
              <a:t>two</a:t>
            </a:r>
            <a:r>
              <a:rPr lang="cs-CZ" dirty="0" smtClean="0"/>
              <a:t> CINEMAS in Domažlice.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784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NAMALUJ MAPU 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square. </a:t>
            </a:r>
          </a:p>
          <a:p>
            <a:r>
              <a:rPr lang="cs-CZ" dirty="0" smtClean="0"/>
              <a:t>2. In </a:t>
            </a:r>
            <a:r>
              <a:rPr lang="cs-CZ" dirty="0" err="1" smtClean="0"/>
              <a:t>the</a:t>
            </a:r>
            <a:r>
              <a:rPr lang="cs-CZ" dirty="0" smtClean="0"/>
              <a:t> square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tower</a:t>
            </a:r>
            <a:r>
              <a:rPr lang="cs-CZ" dirty="0" smtClean="0"/>
              <a:t>.</a:t>
            </a:r>
          </a:p>
          <a:p>
            <a:r>
              <a:rPr lang="cs-CZ" dirty="0" smtClean="0"/>
              <a:t>3. </a:t>
            </a:r>
            <a:r>
              <a:rPr lang="cs-CZ" dirty="0" err="1" smtClean="0"/>
              <a:t>Next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tower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post </a:t>
            </a:r>
            <a:r>
              <a:rPr lang="cs-CZ" dirty="0" err="1" smtClean="0"/>
              <a:t>office</a:t>
            </a:r>
            <a:r>
              <a:rPr lang="cs-CZ" dirty="0" smtClean="0"/>
              <a:t>. </a:t>
            </a:r>
          </a:p>
          <a:p>
            <a:r>
              <a:rPr lang="cs-CZ" dirty="0" smtClean="0"/>
              <a:t>4. </a:t>
            </a:r>
            <a:r>
              <a:rPr lang="cs-CZ" dirty="0" err="1" smtClean="0"/>
              <a:t>Next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post </a:t>
            </a:r>
            <a:r>
              <a:rPr lang="cs-CZ" dirty="0" err="1" smtClean="0"/>
              <a:t>office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 are </a:t>
            </a:r>
            <a:r>
              <a:rPr lang="cs-CZ" dirty="0" err="1" smtClean="0"/>
              <a:t>two</a:t>
            </a:r>
            <a:r>
              <a:rPr lang="cs-CZ" dirty="0" smtClean="0"/>
              <a:t>  </a:t>
            </a:r>
          </a:p>
          <a:p>
            <a:pPr marL="182880" indent="0">
              <a:buNone/>
            </a:pPr>
            <a:r>
              <a:rPr lang="cs-CZ" dirty="0"/>
              <a:t> </a:t>
            </a:r>
            <a:r>
              <a:rPr lang="cs-CZ" dirty="0" smtClean="0"/>
              <a:t>     </a:t>
            </a:r>
            <a:r>
              <a:rPr lang="cs-CZ" dirty="0" err="1" smtClean="0"/>
              <a:t>shops</a:t>
            </a:r>
            <a:r>
              <a:rPr lang="cs-CZ" dirty="0" smtClean="0"/>
              <a:t>. </a:t>
            </a:r>
          </a:p>
          <a:p>
            <a:r>
              <a:rPr lang="cs-CZ" dirty="0" smtClean="0"/>
              <a:t>5. In front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shops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railway</a:t>
            </a:r>
            <a:r>
              <a:rPr lang="cs-CZ" dirty="0" smtClean="0"/>
              <a:t>   </a:t>
            </a:r>
          </a:p>
          <a:p>
            <a:pPr marL="182880" indent="0">
              <a:buNone/>
            </a:pPr>
            <a:r>
              <a:rPr lang="cs-CZ" dirty="0"/>
              <a:t> </a:t>
            </a:r>
            <a:r>
              <a:rPr lang="cs-CZ" dirty="0" smtClean="0"/>
              <a:t>     station. </a:t>
            </a:r>
          </a:p>
          <a:p>
            <a:r>
              <a:rPr lang="cs-CZ" dirty="0" smtClean="0"/>
              <a:t>6. </a:t>
            </a:r>
            <a:r>
              <a:rPr lang="cs-CZ" dirty="0" err="1" smtClean="0"/>
              <a:t>Next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railway</a:t>
            </a:r>
            <a:r>
              <a:rPr lang="cs-CZ" dirty="0" smtClean="0"/>
              <a:t> station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   </a:t>
            </a:r>
          </a:p>
          <a:p>
            <a:pPr marL="182880" indent="0">
              <a:buNone/>
            </a:pPr>
            <a:r>
              <a:rPr lang="cs-CZ" dirty="0"/>
              <a:t> </a:t>
            </a:r>
            <a:r>
              <a:rPr lang="cs-CZ" dirty="0" smtClean="0"/>
              <a:t>     </a:t>
            </a:r>
            <a:r>
              <a:rPr lang="cs-CZ" dirty="0" err="1" smtClean="0"/>
              <a:t>church</a:t>
            </a:r>
            <a:r>
              <a:rPr lang="cs-CZ" dirty="0" smtClean="0"/>
              <a:t>.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6022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49034" y="787626"/>
            <a:ext cx="7848872" cy="523934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979712" y="908720"/>
            <a:ext cx="914400" cy="24985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VĚŽ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894112" y="2348880"/>
            <a:ext cx="1800200" cy="10584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POŠTA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694312" y="2403375"/>
            <a:ext cx="1245840" cy="10141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OBCHOD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5940152" y="1973885"/>
            <a:ext cx="1270992" cy="14436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OBCHOD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3497560" y="4272336"/>
            <a:ext cx="3078088" cy="1274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NÁDRAŽÍ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436912" y="4013969"/>
            <a:ext cx="1191135" cy="15264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KOSTEL</a:t>
            </a:r>
            <a:endParaRPr lang="cs-CZ" dirty="0"/>
          </a:p>
        </p:txBody>
      </p:sp>
      <p:sp>
        <p:nvSpPr>
          <p:cNvPr id="11" name="Rovnoramenný trojúhelník 10"/>
          <p:cNvSpPr/>
          <p:nvPr/>
        </p:nvSpPr>
        <p:spPr>
          <a:xfrm>
            <a:off x="4633156" y="1502604"/>
            <a:ext cx="1368152" cy="912587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Lichoběžník 13"/>
          <p:cNvSpPr/>
          <p:nvPr/>
        </p:nvSpPr>
        <p:spPr>
          <a:xfrm>
            <a:off x="2814954" y="1225826"/>
            <a:ext cx="1958516" cy="1216152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ětiva 14"/>
          <p:cNvSpPr/>
          <p:nvPr/>
        </p:nvSpPr>
        <p:spPr>
          <a:xfrm rot="6757269">
            <a:off x="2202370" y="3049785"/>
            <a:ext cx="1618381" cy="1580462"/>
          </a:xfrm>
          <a:prstGeom prst="chor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6575648" y="1077888"/>
            <a:ext cx="12522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NÁMĚSTÍ</a:t>
            </a:r>
            <a:endParaRPr lang="cs-CZ" dirty="0"/>
          </a:p>
        </p:txBody>
      </p:sp>
      <p:sp>
        <p:nvSpPr>
          <p:cNvPr id="22" name="Nadpis 2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0392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ŘEŠENÍ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395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59912" y="980728"/>
            <a:ext cx="343216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ZDROJE: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Ilustrace:</a:t>
            </a:r>
          </a:p>
          <a:p>
            <a:endParaRPr lang="cs-CZ" dirty="0" smtClean="0"/>
          </a:p>
          <a:p>
            <a:r>
              <a:rPr lang="cs-CZ" dirty="0" smtClean="0">
                <a:hlinkClick r:id="rId2"/>
              </a:rPr>
              <a:t>- www.office.microsoft.com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4371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1686</TotalTime>
  <Words>568</Words>
  <Application>Microsoft Office PowerPoint</Application>
  <PresentationFormat>Předvádění na obrazovce (4:3)</PresentationFormat>
  <Paragraphs>125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Carnival</vt:lpstr>
      <vt:lpstr>Prezentace aplikace PowerPoint</vt:lpstr>
      <vt:lpstr>Anotace</vt:lpstr>
      <vt:lpstr>MY TOWN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TRUE OR FALSE?</vt:lpstr>
      <vt:lpstr>ŘEŠENÍ</vt:lpstr>
      <vt:lpstr>DOPIŠ VĚTY, ABY BYLY PRAVDIVÉ  </vt:lpstr>
      <vt:lpstr>MOŽNÉ ŘEŠENÍ  </vt:lpstr>
      <vt:lpstr>NAMALUJ MAPU MĚSTA</vt:lpstr>
      <vt:lpstr>ŘEŠENÍ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TOWN</dc:title>
  <dc:creator>Steidlová</dc:creator>
  <cp:lastModifiedBy>Steidlová</cp:lastModifiedBy>
  <cp:revision>26</cp:revision>
  <dcterms:created xsi:type="dcterms:W3CDTF">2012-05-12T13:06:25Z</dcterms:created>
  <dcterms:modified xsi:type="dcterms:W3CDTF">2012-06-03T12:59:13Z</dcterms:modified>
</cp:coreProperties>
</file>