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3" r:id="rId2"/>
    <p:sldId id="274" r:id="rId3"/>
    <p:sldId id="256" r:id="rId4"/>
    <p:sldId id="268" r:id="rId5"/>
    <p:sldId id="261" r:id="rId6"/>
    <p:sldId id="264" r:id="rId7"/>
    <p:sldId id="265" r:id="rId8"/>
    <p:sldId id="266" r:id="rId9"/>
    <p:sldId id="267" r:id="rId10"/>
    <p:sldId id="271" r:id="rId11"/>
    <p:sldId id="262" r:id="rId12"/>
    <p:sldId id="270" r:id="rId13"/>
    <p:sldId id="269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VY_32_INOVACE_17_IN THE SHOP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IN THE SHOP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906617-D134-4631-AA5D-A59C1D2D83BF}" type="presOf" srcId="{445C7998-7549-48B0-BD68-D4F0167F02E5}" destId="{BC35EE03-4121-4EF9-923D-7CB6D30D358D}" srcOrd="0" destOrd="0" presId="urn:microsoft.com/office/officeart/2005/8/layout/target3"/>
    <dgm:cxn modelId="{7329A4DB-53D0-49CD-A244-8A9A026E2FC1}" type="presOf" srcId="{C73C7642-F245-4585-8F88-243F9FAEF6CA}" destId="{AA41A67C-3D3F-4AE9-9E0F-5D7F7BB2E741}" srcOrd="1" destOrd="0" presId="urn:microsoft.com/office/officeart/2005/8/layout/target3"/>
    <dgm:cxn modelId="{B540BD4F-87BF-4EF1-B35A-2B4ECBDED924}" type="presOf" srcId="{DAEA276B-ECF9-46F6-A7D3-4693B2D32BC4}" destId="{F69A1436-182C-465B-AD7F-FE48E0C090C1}" srcOrd="1" destOrd="0" presId="urn:microsoft.com/office/officeart/2005/8/layout/target3"/>
    <dgm:cxn modelId="{BC69A249-C172-4F65-A69E-2533CF4E3C5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904A819-8E5C-4ABA-8403-F7210777FA2C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E38FAF4-683F-47E2-B4E3-7DD672ECA39F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325ADBE-0D19-4869-A2F2-53B524716777}" type="presOf" srcId="{019433A1-1324-4DE1-9E6F-32B851095F74}" destId="{E7297F21-D4FD-4A41-AE58-814D01A6B5E7}" srcOrd="1" destOrd="0" presId="urn:microsoft.com/office/officeart/2005/8/layout/target3"/>
    <dgm:cxn modelId="{AF05DAAD-1A70-475C-A287-188B36C0BA35}" type="presOf" srcId="{DAEA276B-ECF9-46F6-A7D3-4693B2D32BC4}" destId="{CDED6FE3-AD8F-4ACC-B6B8-710EDDD97598}" srcOrd="0" destOrd="0" presId="urn:microsoft.com/office/officeart/2005/8/layout/target3"/>
    <dgm:cxn modelId="{C798847A-BA21-4C90-81CA-6B5595FE7E22}" type="presOf" srcId="{FBBFC3EA-9D9D-4F3A-BEA6-9C2C0E46BF20}" destId="{643EA938-EDE0-4533-ACCC-D2BD6F3A527C}" srcOrd="0" destOrd="0" presId="urn:microsoft.com/office/officeart/2005/8/layout/target3"/>
    <dgm:cxn modelId="{DC1DB817-94C4-4789-9919-165417014C00}" type="presOf" srcId="{EBC41103-E2E5-4D48-9B4B-425520D3D098}" destId="{F969C235-9271-4D34-B740-D627A121CAD0}" srcOrd="1" destOrd="0" presId="urn:microsoft.com/office/officeart/2005/8/layout/target3"/>
    <dgm:cxn modelId="{91861424-CCDD-4541-A138-02D944246FC3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59FE40C-18C5-4C9E-A2F0-2A16F2478A30}" type="presOf" srcId="{445C7998-7549-48B0-BD68-D4F0167F02E5}" destId="{4D19AB04-24FA-40C2-B203-52AE3D15E171}" srcOrd="1" destOrd="0" presId="urn:microsoft.com/office/officeart/2005/8/layout/target3"/>
    <dgm:cxn modelId="{6024BDB6-EE96-4125-B75A-06EB791C630A}" type="presOf" srcId="{EBC41103-E2E5-4D48-9B4B-425520D3D098}" destId="{50C2F88D-8688-44C2-A854-691F34009D3B}" srcOrd="0" destOrd="0" presId="urn:microsoft.com/office/officeart/2005/8/layout/target3"/>
    <dgm:cxn modelId="{01F65CAF-A0CC-4307-B557-7D337ECE29CE}" type="presParOf" srcId="{71045F8C-00FA-488E-A7BD-E2E6753D979D}" destId="{3577EC6B-C980-4F34-8C69-4365E7B8FC8C}" srcOrd="0" destOrd="0" presId="urn:microsoft.com/office/officeart/2005/8/layout/target3"/>
    <dgm:cxn modelId="{651FE52D-5D7C-4E92-8051-26773C006899}" type="presParOf" srcId="{71045F8C-00FA-488E-A7BD-E2E6753D979D}" destId="{6940EB87-DC1D-4BC3-9408-9AC2E1FFC039}" srcOrd="1" destOrd="0" presId="urn:microsoft.com/office/officeart/2005/8/layout/target3"/>
    <dgm:cxn modelId="{1B84AABF-DFFA-4B81-B4FA-AB208E548814}" type="presParOf" srcId="{71045F8C-00FA-488E-A7BD-E2E6753D979D}" destId="{BC35EE03-4121-4EF9-923D-7CB6D30D358D}" srcOrd="2" destOrd="0" presId="urn:microsoft.com/office/officeart/2005/8/layout/target3"/>
    <dgm:cxn modelId="{9D09F10E-6A05-4662-BFA5-14DBBD10408D}" type="presParOf" srcId="{71045F8C-00FA-488E-A7BD-E2E6753D979D}" destId="{C95EEA27-3CBF-4645-A92D-9D8AF5C1CBFC}" srcOrd="3" destOrd="0" presId="urn:microsoft.com/office/officeart/2005/8/layout/target3"/>
    <dgm:cxn modelId="{DF23FC38-D0A2-47A8-93A8-2F8A727BE3CE}" type="presParOf" srcId="{71045F8C-00FA-488E-A7BD-E2E6753D979D}" destId="{851BB866-B6AE-4566-893F-4C635BA974FC}" srcOrd="4" destOrd="0" presId="urn:microsoft.com/office/officeart/2005/8/layout/target3"/>
    <dgm:cxn modelId="{2F3314D5-04A5-4668-AC64-44D4B7B9E30F}" type="presParOf" srcId="{71045F8C-00FA-488E-A7BD-E2E6753D979D}" destId="{643EA938-EDE0-4533-ACCC-D2BD6F3A527C}" srcOrd="5" destOrd="0" presId="urn:microsoft.com/office/officeart/2005/8/layout/target3"/>
    <dgm:cxn modelId="{A67919EC-8A26-47B5-8934-E0937B2A7DE0}" type="presParOf" srcId="{71045F8C-00FA-488E-A7BD-E2E6753D979D}" destId="{92F31B18-D66D-4CC7-89B9-378928DE877D}" srcOrd="6" destOrd="0" presId="urn:microsoft.com/office/officeart/2005/8/layout/target3"/>
    <dgm:cxn modelId="{E7453775-B028-40A2-B32A-A7F25972E854}" type="presParOf" srcId="{71045F8C-00FA-488E-A7BD-E2E6753D979D}" destId="{902074E1-B931-4618-97F1-FADBE82E9C3C}" srcOrd="7" destOrd="0" presId="urn:microsoft.com/office/officeart/2005/8/layout/target3"/>
    <dgm:cxn modelId="{B73AB45E-256B-4F57-98EF-086ECB43A709}" type="presParOf" srcId="{71045F8C-00FA-488E-A7BD-E2E6753D979D}" destId="{A3817367-F2BC-482F-8832-FA00B51DCCF3}" srcOrd="8" destOrd="0" presId="urn:microsoft.com/office/officeart/2005/8/layout/target3"/>
    <dgm:cxn modelId="{7873E8A4-541B-46B6-9166-6B5C075CA5CC}" type="presParOf" srcId="{71045F8C-00FA-488E-A7BD-E2E6753D979D}" destId="{626ABFF6-56C8-4386-B662-68EC364EED9D}" srcOrd="9" destOrd="0" presId="urn:microsoft.com/office/officeart/2005/8/layout/target3"/>
    <dgm:cxn modelId="{E821CB15-E06A-4EDF-B539-176358E195A6}" type="presParOf" srcId="{71045F8C-00FA-488E-A7BD-E2E6753D979D}" destId="{6DB11F1C-D028-4800-9625-6611CA9DE6D4}" srcOrd="10" destOrd="0" presId="urn:microsoft.com/office/officeart/2005/8/layout/target3"/>
    <dgm:cxn modelId="{964DD0E9-83D2-436E-AAB6-FF41C6ACB89A}" type="presParOf" srcId="{71045F8C-00FA-488E-A7BD-E2E6753D979D}" destId="{CDED6FE3-AD8F-4ACC-B6B8-710EDDD97598}" srcOrd="11" destOrd="0" presId="urn:microsoft.com/office/officeart/2005/8/layout/target3"/>
    <dgm:cxn modelId="{2F885BB3-361D-4B83-A3E9-083196E0E561}" type="presParOf" srcId="{71045F8C-00FA-488E-A7BD-E2E6753D979D}" destId="{397AC6D7-84A6-4150-958F-83C92D9ACF38}" srcOrd="12" destOrd="0" presId="urn:microsoft.com/office/officeart/2005/8/layout/target3"/>
    <dgm:cxn modelId="{FE965C26-22B5-45C8-B304-FF253DC215EA}" type="presParOf" srcId="{71045F8C-00FA-488E-A7BD-E2E6753D979D}" destId="{D7419528-33A6-416D-9E64-B3F7915C5149}" srcOrd="13" destOrd="0" presId="urn:microsoft.com/office/officeart/2005/8/layout/target3"/>
    <dgm:cxn modelId="{6C031E7F-E7D8-4F45-9B8C-E9BAD2E3E682}" type="presParOf" srcId="{71045F8C-00FA-488E-A7BD-E2E6753D979D}" destId="{97289DF2-90F4-4EC2-A9FC-633B00BAB610}" srcOrd="14" destOrd="0" presId="urn:microsoft.com/office/officeart/2005/8/layout/target3"/>
    <dgm:cxn modelId="{613382C8-30FE-49B4-B054-31811A28385A}" type="presParOf" srcId="{71045F8C-00FA-488E-A7BD-E2E6753D979D}" destId="{234EBA9D-95B4-4C20-A84E-6F65F1085DC6}" srcOrd="15" destOrd="0" presId="urn:microsoft.com/office/officeart/2005/8/layout/target3"/>
    <dgm:cxn modelId="{5F89D60B-1D08-4504-9549-39B5E34F85CB}" type="presParOf" srcId="{71045F8C-00FA-488E-A7BD-E2E6753D979D}" destId="{12255512-213F-41DF-90A6-8B4CD74A2B52}" srcOrd="16" destOrd="0" presId="urn:microsoft.com/office/officeart/2005/8/layout/target3"/>
    <dgm:cxn modelId="{08628573-39E7-421E-AAB4-7BD5366C7E9A}" type="presParOf" srcId="{71045F8C-00FA-488E-A7BD-E2E6753D979D}" destId="{50C2F88D-8688-44C2-A854-691F34009D3B}" srcOrd="17" destOrd="0" presId="urn:microsoft.com/office/officeart/2005/8/layout/target3"/>
    <dgm:cxn modelId="{57DFDAEA-B862-4F1F-BCE2-D5CBE14C6F0A}" type="presParOf" srcId="{71045F8C-00FA-488E-A7BD-E2E6753D979D}" destId="{4D19AB04-24FA-40C2-B203-52AE3D15E171}" srcOrd="18" destOrd="0" presId="urn:microsoft.com/office/officeart/2005/8/layout/target3"/>
    <dgm:cxn modelId="{6B2BE155-910B-4A66-92A0-C6A3C36F7C80}" type="presParOf" srcId="{71045F8C-00FA-488E-A7BD-E2E6753D979D}" destId="{832BF48F-0145-4429-9E02-8FCA946CCE9E}" srcOrd="19" destOrd="0" presId="urn:microsoft.com/office/officeart/2005/8/layout/target3"/>
    <dgm:cxn modelId="{498EB028-5BD3-4248-A992-E10968DE2B4E}" type="presParOf" srcId="{71045F8C-00FA-488E-A7BD-E2E6753D979D}" destId="{E7297F21-D4FD-4A41-AE58-814D01A6B5E7}" srcOrd="20" destOrd="0" presId="urn:microsoft.com/office/officeart/2005/8/layout/target3"/>
    <dgm:cxn modelId="{63CBC8F9-AEC1-42D8-B237-2AB55FBCEDD0}" type="presParOf" srcId="{71045F8C-00FA-488E-A7BD-E2E6753D979D}" destId="{F69A1436-182C-465B-AD7F-FE48E0C090C1}" srcOrd="21" destOrd="0" presId="urn:microsoft.com/office/officeart/2005/8/layout/target3"/>
    <dgm:cxn modelId="{6B13CE7A-2CE4-483C-BC8F-B83EB753ABF6}" type="presParOf" srcId="{71045F8C-00FA-488E-A7BD-E2E6753D979D}" destId="{AA41A67C-3D3F-4AE9-9E0F-5D7F7BB2E741}" srcOrd="22" destOrd="0" presId="urn:microsoft.com/office/officeart/2005/8/layout/target3"/>
    <dgm:cxn modelId="{0ABE6AFE-393C-447A-B4B3-AE3B91CA0E3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VY_32_INOVACE_17_IN THE SHOP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IN THE SHOP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2.wmf"/><Relationship Id="rId7" Type="http://schemas.openxmlformats.org/officeDocument/2006/relationships/image" Target="../media/image9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10.wmf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10049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1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7686532"/>
              </p:ext>
            </p:extLst>
          </p:nvPr>
        </p:nvGraphicFramePr>
        <p:xfrm>
          <a:off x="1475656" y="1628800"/>
          <a:ext cx="6096000" cy="266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32876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měnami zemí, procvičení rozhovoru v obchodě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13 – řešení přiletí </a:t>
                      </a:r>
                      <a:r>
                        <a:rPr lang="cs-CZ" smtClean="0"/>
                        <a:t>na kliknutí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339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IN THE SHOP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4000" dirty="0"/>
          </a:p>
        </p:txBody>
      </p:sp>
      <p:pic>
        <p:nvPicPr>
          <p:cNvPr id="4098" name="Picture 2" descr="C:\Users\Steidlová\AppData\Local\Microsoft\Windows\Temporary Internet Files\Content.IE5\7BV82DIL\MP9004236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45024"/>
            <a:ext cx="2869823" cy="2255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59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 smtClean="0"/>
              <a:t>SPOJ ZEMI, SPRÁVNOU MĚNU A JEJÍ ZNAČKU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3096344" cy="4474824"/>
          </a:xfrm>
        </p:spPr>
        <p:txBody>
          <a:bodyPr/>
          <a:lstStyle/>
          <a:p>
            <a:r>
              <a:rPr lang="cs-CZ" dirty="0" smtClean="0"/>
              <a:t>GREAT BRITAIN</a:t>
            </a:r>
          </a:p>
          <a:p>
            <a:endParaRPr lang="cs-CZ" dirty="0"/>
          </a:p>
          <a:p>
            <a:r>
              <a:rPr lang="cs-CZ" dirty="0" smtClean="0"/>
              <a:t>THE USA</a:t>
            </a:r>
          </a:p>
          <a:p>
            <a:endParaRPr lang="cs-CZ" dirty="0"/>
          </a:p>
          <a:p>
            <a:r>
              <a:rPr lang="cs-CZ" dirty="0" smtClean="0"/>
              <a:t>THE CZECH REPUBLIC</a:t>
            </a:r>
          </a:p>
          <a:p>
            <a:endParaRPr lang="cs-CZ" dirty="0"/>
          </a:p>
          <a:p>
            <a:r>
              <a:rPr lang="cs-CZ" dirty="0" smtClean="0"/>
              <a:t>GERMANY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23928" y="1988840"/>
            <a:ext cx="2160240" cy="4286256"/>
          </a:xfrm>
        </p:spPr>
        <p:txBody>
          <a:bodyPr/>
          <a:lstStyle/>
          <a:p>
            <a:r>
              <a:rPr lang="cs-CZ" dirty="0" smtClean="0"/>
              <a:t>EUROS</a:t>
            </a:r>
          </a:p>
          <a:p>
            <a:endParaRPr lang="cs-CZ" dirty="0"/>
          </a:p>
          <a:p>
            <a:r>
              <a:rPr lang="cs-CZ" dirty="0" smtClean="0"/>
              <a:t>POUNDS             </a:t>
            </a:r>
          </a:p>
          <a:p>
            <a:endParaRPr lang="cs-CZ" dirty="0"/>
          </a:p>
          <a:p>
            <a:r>
              <a:rPr lang="cs-CZ" dirty="0" smtClean="0"/>
              <a:t>DOLLARS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CROWNS</a:t>
            </a:r>
            <a:endParaRPr lang="cs-CZ" dirty="0"/>
          </a:p>
        </p:txBody>
      </p:sp>
      <p:pic>
        <p:nvPicPr>
          <p:cNvPr id="6" name="Picture 2" descr="C:\Users\Steidlová\AppData\Local\Microsoft\Windows\Temporary Internet Files\Content.IE5\9MT7OWZK\MC900389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51" y="3717032"/>
            <a:ext cx="98196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teidlová\AppData\Local\Microsoft\Windows\Temporary Internet Files\Content.IE5\G2YL5KW4\MC9004414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2"/>
            <a:ext cx="1800199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teidlová\AppData\Local\Microsoft\Windows\Temporary Internet Files\Content.IE5\79FWC6DW\MC900391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397" y="5085184"/>
            <a:ext cx="1301072" cy="132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64951" y="2852936"/>
            <a:ext cx="14854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Kč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59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2974267"/>
              </p:ext>
            </p:extLst>
          </p:nvPr>
        </p:nvGraphicFramePr>
        <p:xfrm>
          <a:off x="683568" y="980728"/>
          <a:ext cx="7632848" cy="5566703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448272"/>
                <a:gridCol w="2448272"/>
                <a:gridCol w="2736304"/>
              </a:tblGrid>
              <a:tr h="130012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GREAT BRITAIN</a:t>
                      </a:r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1 POUND</a:t>
                      </a:r>
                    </a:p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  <a:tr h="117476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THE USA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1 DOLLAR</a:t>
                      </a:r>
                    </a:p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127380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THE CZECH REBUBLIC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1 CROWN</a:t>
                      </a:r>
                    </a:p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145826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GERMANY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b="1" dirty="0" smtClean="0"/>
                        <a:t>1 EURO</a:t>
                      </a:r>
                    </a:p>
                    <a:p>
                      <a:pPr algn="l"/>
                      <a:r>
                        <a:rPr lang="cs-CZ" sz="3200" b="1" dirty="0" smtClean="0"/>
                        <a:t> 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C:\Users\Steidlová\AppData\Local\Microsoft\Windows\Temporary Internet Files\Content.IE5\9MT7OWZK\MC900389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710" y="1066114"/>
            <a:ext cx="98196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teidlová\AppData\Local\Microsoft\Windows\Temporary Internet Files\Content.IE5\79FWC6DW\MC900391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156" y="5229200"/>
            <a:ext cx="1301072" cy="132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3543010" y="3898382"/>
            <a:ext cx="1476253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KČ</a:t>
            </a:r>
            <a:endParaRPr lang="cs-CZ" sz="3200" dirty="0"/>
          </a:p>
        </p:txBody>
      </p:sp>
      <p:pic>
        <p:nvPicPr>
          <p:cNvPr id="3074" name="Picture 2" descr="C:\Users\Steidlová\AppData\Local\Microsoft\Windows\Temporary Internet Files\Content.IE5\G2YL5KW4\MC90044145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973" y="2538117"/>
            <a:ext cx="1936329" cy="193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23528" y="117078"/>
            <a:ext cx="8229600" cy="990600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191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teidlová\AppData\Local\Microsoft\Windows\Temporary Internet Files\Content.IE5\9MT7OWZK\MC900389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27" y="1602442"/>
            <a:ext cx="263579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GREAT BRITAIN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70097" y="1628800"/>
            <a:ext cx="6210007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1 </a:t>
            </a:r>
            <a:r>
              <a:rPr lang="cs-CZ" sz="3200" dirty="0" smtClean="0"/>
              <a:t>POUND</a:t>
            </a:r>
          </a:p>
          <a:p>
            <a:r>
              <a:rPr lang="cs-CZ" sz="3200" dirty="0" smtClean="0"/>
              <a:t>10 POUNDS</a:t>
            </a:r>
          </a:p>
          <a:p>
            <a:r>
              <a:rPr lang="cs-CZ" sz="3200" dirty="0" smtClean="0"/>
              <a:t>1 penny</a:t>
            </a:r>
          </a:p>
          <a:p>
            <a:r>
              <a:rPr lang="cs-CZ" sz="3200" dirty="0" smtClean="0"/>
              <a:t>10 pence</a:t>
            </a:r>
            <a:endParaRPr lang="cs-CZ" sz="3200" dirty="0"/>
          </a:p>
        </p:txBody>
      </p:sp>
      <p:sp>
        <p:nvSpPr>
          <p:cNvPr id="6" name="Pětiúhelník 5"/>
          <p:cNvSpPr/>
          <p:nvPr/>
        </p:nvSpPr>
        <p:spPr>
          <a:xfrm rot="20796608">
            <a:off x="3804654" y="4077069"/>
            <a:ext cx="2151436" cy="1088124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    2,20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" name="Picture 9" descr="C:\Users\Steidlová\AppData\Local\Microsoft\Windows\Temporary Internet Files\Content.IE5\7BV82DIL\MC9004235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71718">
            <a:off x="4072064" y="4432494"/>
            <a:ext cx="344457" cy="55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55976" y="5399514"/>
            <a:ext cx="47111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pounds</a:t>
            </a:r>
            <a:r>
              <a:rPr lang="cs-CZ" sz="2800" dirty="0" smtClean="0"/>
              <a:t> </a:t>
            </a:r>
            <a:r>
              <a:rPr lang="cs-CZ" sz="2800" dirty="0" err="1" smtClean="0"/>
              <a:t>twenty</a:t>
            </a:r>
            <a:r>
              <a:rPr lang="cs-CZ" sz="2800" dirty="0" smtClean="0"/>
              <a:t> pence</a:t>
            </a:r>
          </a:p>
          <a:p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pounds</a:t>
            </a:r>
            <a:r>
              <a:rPr lang="cs-CZ" sz="2800" dirty="0" smtClean="0"/>
              <a:t> </a:t>
            </a:r>
            <a:r>
              <a:rPr lang="cs-CZ" sz="2800" dirty="0" err="1" smtClean="0"/>
              <a:t>twenty</a:t>
            </a:r>
            <a:r>
              <a:rPr lang="cs-CZ" sz="2800" dirty="0" smtClean="0"/>
              <a:t> p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6125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USA</a:t>
            </a:r>
            <a:endParaRPr lang="cs-CZ" dirty="0"/>
          </a:p>
        </p:txBody>
      </p:sp>
      <p:pic>
        <p:nvPicPr>
          <p:cNvPr id="3" name="Picture 2" descr="C:\Users\Steidlová\AppData\Local\Microsoft\Windows\Temporary Internet Files\Content.IE5\G2YL5KW4\MC9004414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0" y="1124744"/>
            <a:ext cx="4536504" cy="714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47864" y="1700809"/>
            <a:ext cx="35101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1 DOLLAR</a:t>
            </a:r>
          </a:p>
          <a:p>
            <a:r>
              <a:rPr lang="cs-CZ" sz="3200" b="1" dirty="0"/>
              <a:t>10 </a:t>
            </a:r>
            <a:r>
              <a:rPr lang="cs-CZ" sz="3200" b="1" dirty="0" smtClean="0"/>
              <a:t>DOLLARS</a:t>
            </a:r>
          </a:p>
          <a:p>
            <a:r>
              <a:rPr lang="cs-CZ" sz="3200" b="1" dirty="0" smtClean="0"/>
              <a:t>1 cent</a:t>
            </a:r>
          </a:p>
          <a:p>
            <a:r>
              <a:rPr lang="cs-CZ" sz="3200" b="1" dirty="0" smtClean="0"/>
              <a:t>10 </a:t>
            </a:r>
            <a:r>
              <a:rPr lang="cs-CZ" sz="3200" b="1" dirty="0" err="1" smtClean="0"/>
              <a:t>cents</a:t>
            </a:r>
            <a:endParaRPr lang="cs-CZ" sz="3200" b="1" dirty="0"/>
          </a:p>
        </p:txBody>
      </p:sp>
      <p:sp>
        <p:nvSpPr>
          <p:cNvPr id="7" name="Pětiúhelník 6"/>
          <p:cNvSpPr/>
          <p:nvPr/>
        </p:nvSpPr>
        <p:spPr>
          <a:xfrm rot="20796608">
            <a:off x="3804654" y="4077069"/>
            <a:ext cx="2151436" cy="1088124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     2,20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8" name="Picture 11" descr="C:\Users\Steidlová\AppData\Local\Microsoft\Windows\Temporary Internet Files\Content.IE5\20FQ4OY6\MC900331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2568">
            <a:off x="3979109" y="4301933"/>
            <a:ext cx="491934" cy="83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565104" y="5399515"/>
            <a:ext cx="438707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Two</a:t>
            </a:r>
            <a:r>
              <a:rPr lang="cs-CZ" sz="2800" dirty="0"/>
              <a:t> </a:t>
            </a:r>
            <a:r>
              <a:rPr lang="cs-CZ" sz="2800" dirty="0" err="1" smtClean="0"/>
              <a:t>dollars</a:t>
            </a:r>
            <a:r>
              <a:rPr lang="cs-CZ" sz="2800" dirty="0" smtClean="0"/>
              <a:t> </a:t>
            </a:r>
            <a:r>
              <a:rPr lang="cs-CZ" sz="2800" dirty="0" err="1"/>
              <a:t>twenty</a:t>
            </a:r>
            <a:r>
              <a:rPr lang="cs-CZ" sz="2800" dirty="0"/>
              <a:t> </a:t>
            </a:r>
            <a:r>
              <a:rPr lang="cs-CZ" sz="2800" dirty="0" err="1" smtClean="0"/>
              <a:t>cents</a:t>
            </a:r>
            <a:endParaRPr lang="cs-CZ" sz="2800" dirty="0"/>
          </a:p>
          <a:p>
            <a:r>
              <a:rPr lang="cs-CZ" sz="2800" dirty="0" err="1"/>
              <a:t>Two</a:t>
            </a:r>
            <a:r>
              <a:rPr lang="cs-CZ" sz="2800" dirty="0"/>
              <a:t> </a:t>
            </a:r>
            <a:r>
              <a:rPr lang="cs-CZ" sz="2800" dirty="0" err="1" smtClean="0"/>
              <a:t>dollars</a:t>
            </a:r>
            <a:r>
              <a:rPr lang="cs-CZ" sz="2800" dirty="0" smtClean="0"/>
              <a:t> </a:t>
            </a:r>
            <a:r>
              <a:rPr lang="cs-CZ" sz="2800" dirty="0" err="1"/>
              <a:t>twenty</a:t>
            </a:r>
            <a:r>
              <a:rPr lang="cs-CZ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3912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CZECH REPUBLIC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27584" y="2348880"/>
            <a:ext cx="2592288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KČ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3707904" y="1916833"/>
            <a:ext cx="315009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1 CROWN</a:t>
            </a:r>
          </a:p>
          <a:p>
            <a:r>
              <a:rPr lang="cs-CZ" sz="3200" b="1" dirty="0"/>
              <a:t>10 </a:t>
            </a:r>
            <a:r>
              <a:rPr lang="cs-CZ" sz="3200" b="1" dirty="0" smtClean="0"/>
              <a:t>CROWNS</a:t>
            </a:r>
          </a:p>
          <a:p>
            <a:r>
              <a:rPr lang="cs-CZ" sz="3200" b="1" dirty="0" smtClean="0"/>
              <a:t>1 </a:t>
            </a:r>
            <a:r>
              <a:rPr lang="cs-CZ" sz="3200" b="1" dirty="0" err="1" smtClean="0"/>
              <a:t>heller</a:t>
            </a:r>
            <a:endParaRPr lang="cs-CZ" sz="3200" b="1" dirty="0" smtClean="0"/>
          </a:p>
          <a:p>
            <a:r>
              <a:rPr lang="cs-CZ" sz="3200" b="1" dirty="0" smtClean="0"/>
              <a:t>10 </a:t>
            </a:r>
            <a:r>
              <a:rPr lang="cs-CZ" sz="3200" b="1" dirty="0" err="1" smtClean="0"/>
              <a:t>hellers</a:t>
            </a:r>
            <a:endParaRPr lang="cs-CZ" sz="3200" b="1" dirty="0"/>
          </a:p>
        </p:txBody>
      </p:sp>
      <p:sp>
        <p:nvSpPr>
          <p:cNvPr id="7" name="Pětiúhelník 6"/>
          <p:cNvSpPr/>
          <p:nvPr/>
        </p:nvSpPr>
        <p:spPr>
          <a:xfrm rot="20796608">
            <a:off x="3461380" y="4455409"/>
            <a:ext cx="2151436" cy="1088124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2,20 Kč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flipH="1">
            <a:off x="4211960" y="5589241"/>
            <a:ext cx="48245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Two</a:t>
            </a:r>
            <a:r>
              <a:rPr lang="cs-CZ" sz="2800" dirty="0"/>
              <a:t> </a:t>
            </a:r>
            <a:r>
              <a:rPr lang="cs-CZ" sz="2800" dirty="0" err="1" smtClean="0"/>
              <a:t>crowns</a:t>
            </a:r>
            <a:r>
              <a:rPr lang="cs-CZ" sz="2800" dirty="0" smtClean="0"/>
              <a:t> </a:t>
            </a:r>
            <a:r>
              <a:rPr lang="cs-CZ" sz="2800" dirty="0" err="1"/>
              <a:t>twenty</a:t>
            </a:r>
            <a:r>
              <a:rPr lang="cs-CZ" sz="2800" dirty="0"/>
              <a:t> </a:t>
            </a:r>
            <a:r>
              <a:rPr lang="cs-CZ" sz="2800" dirty="0" err="1" smtClean="0"/>
              <a:t>hellers</a:t>
            </a:r>
            <a:endParaRPr lang="cs-CZ" sz="2800" dirty="0"/>
          </a:p>
          <a:p>
            <a:r>
              <a:rPr lang="cs-CZ" sz="2800" dirty="0" err="1"/>
              <a:t>Two</a:t>
            </a:r>
            <a:r>
              <a:rPr lang="cs-CZ" sz="2800" dirty="0"/>
              <a:t> </a:t>
            </a:r>
            <a:r>
              <a:rPr lang="cs-CZ" sz="2800" dirty="0" err="1" smtClean="0"/>
              <a:t>crowns</a:t>
            </a:r>
            <a:r>
              <a:rPr lang="cs-CZ" sz="2800" dirty="0" smtClean="0"/>
              <a:t> </a:t>
            </a:r>
            <a:r>
              <a:rPr lang="cs-CZ" sz="2800" dirty="0" err="1"/>
              <a:t>twenty</a:t>
            </a:r>
            <a:r>
              <a:rPr lang="cs-CZ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740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GERMANY</a:t>
            </a:r>
            <a:endParaRPr lang="cs-CZ" dirty="0"/>
          </a:p>
        </p:txBody>
      </p:sp>
      <p:pic>
        <p:nvPicPr>
          <p:cNvPr id="3" name="Picture 4" descr="C:\Users\Steidlová\AppData\Local\Microsoft\Windows\Temporary Internet Files\Content.IE5\79FWC6DW\MC900391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4086912" cy="4834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44008" y="1916833"/>
            <a:ext cx="396044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1 EURO</a:t>
            </a:r>
          </a:p>
          <a:p>
            <a:r>
              <a:rPr lang="cs-CZ" sz="3200" b="1" dirty="0" smtClean="0"/>
              <a:t>10 EUROS</a:t>
            </a:r>
          </a:p>
          <a:p>
            <a:r>
              <a:rPr lang="cs-CZ" sz="3200" b="1" dirty="0" smtClean="0"/>
              <a:t>1 cent</a:t>
            </a:r>
          </a:p>
          <a:p>
            <a:r>
              <a:rPr lang="cs-CZ" sz="3200" b="1" dirty="0" smtClean="0"/>
              <a:t>10 </a:t>
            </a:r>
            <a:r>
              <a:rPr lang="cs-CZ" sz="3200" b="1" dirty="0" err="1" smtClean="0"/>
              <a:t>cents</a:t>
            </a:r>
            <a:endParaRPr lang="cs-CZ" sz="3200" b="1" dirty="0"/>
          </a:p>
        </p:txBody>
      </p:sp>
      <p:sp>
        <p:nvSpPr>
          <p:cNvPr id="5" name="Pětiúhelník 4"/>
          <p:cNvSpPr/>
          <p:nvPr/>
        </p:nvSpPr>
        <p:spPr>
          <a:xfrm rot="20796608">
            <a:off x="4666673" y="4283244"/>
            <a:ext cx="2151436" cy="1088124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      2,20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" name="Picture 10" descr="C:\Users\Steidlová\AppData\Local\Microsoft\Windows\Temporary Internet Files\Content.IE5\01Z1N5BU\MC900346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7378">
            <a:off x="4877121" y="4729031"/>
            <a:ext cx="368484" cy="41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 flipH="1">
            <a:off x="4569922" y="5580707"/>
            <a:ext cx="457407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Two</a:t>
            </a:r>
            <a:r>
              <a:rPr lang="cs-CZ" sz="2800" dirty="0"/>
              <a:t> </a:t>
            </a:r>
            <a:r>
              <a:rPr lang="cs-CZ" sz="2800" dirty="0" err="1" smtClean="0"/>
              <a:t>Euros</a:t>
            </a:r>
            <a:r>
              <a:rPr lang="cs-CZ" sz="2800" dirty="0" smtClean="0"/>
              <a:t> </a:t>
            </a:r>
            <a:r>
              <a:rPr lang="cs-CZ" sz="2800" dirty="0" err="1"/>
              <a:t>twenty</a:t>
            </a:r>
            <a:r>
              <a:rPr lang="cs-CZ" sz="2800" dirty="0"/>
              <a:t> </a:t>
            </a:r>
            <a:r>
              <a:rPr lang="cs-CZ" sz="2800" dirty="0" err="1" smtClean="0"/>
              <a:t>cents</a:t>
            </a:r>
            <a:endParaRPr lang="cs-CZ" sz="2800" dirty="0"/>
          </a:p>
          <a:p>
            <a:r>
              <a:rPr lang="cs-CZ" sz="2800" dirty="0" err="1"/>
              <a:t>Two</a:t>
            </a:r>
            <a:r>
              <a:rPr lang="cs-CZ" sz="2800" dirty="0"/>
              <a:t> </a:t>
            </a:r>
            <a:r>
              <a:rPr lang="cs-CZ" sz="2800" dirty="0" err="1" smtClean="0"/>
              <a:t>Euros</a:t>
            </a:r>
            <a:r>
              <a:rPr lang="cs-CZ" sz="2800" dirty="0" smtClean="0"/>
              <a:t> </a:t>
            </a:r>
            <a:r>
              <a:rPr lang="cs-CZ" sz="2800" dirty="0" err="1"/>
              <a:t>twenty</a:t>
            </a:r>
            <a:r>
              <a:rPr lang="cs-CZ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042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90364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How</a:t>
            </a:r>
            <a:r>
              <a:rPr lang="cs-CZ" sz="4000" dirty="0" smtClean="0">
                <a:solidFill>
                  <a:srgbClr val="FF0000"/>
                </a:solidFill>
              </a:rPr>
              <a:t> much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this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book</a:t>
            </a:r>
            <a:r>
              <a:rPr lang="cs-CZ" sz="4000" dirty="0" smtClean="0">
                <a:solidFill>
                  <a:srgbClr val="FF0000"/>
                </a:solidFill>
              </a:rPr>
              <a:t>? </a:t>
            </a:r>
          </a:p>
          <a:p>
            <a:r>
              <a:rPr lang="cs-CZ" sz="4000" dirty="0" err="1" smtClean="0">
                <a:solidFill>
                  <a:srgbClr val="FF0000"/>
                </a:solidFill>
              </a:rPr>
              <a:t>How</a:t>
            </a:r>
            <a:r>
              <a:rPr lang="cs-CZ" sz="4000" dirty="0" smtClean="0">
                <a:solidFill>
                  <a:srgbClr val="FF0000"/>
                </a:solidFill>
              </a:rPr>
              <a:t> much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? </a:t>
            </a:r>
          </a:p>
          <a:p>
            <a:r>
              <a:rPr lang="cs-CZ" sz="4000" dirty="0" smtClean="0"/>
              <a:t>        </a:t>
            </a:r>
            <a:r>
              <a:rPr lang="cs-CZ" sz="4000" dirty="0" err="1" smtClean="0"/>
              <a:t>It´s</a:t>
            </a:r>
            <a:r>
              <a:rPr lang="cs-CZ" sz="4000" dirty="0" smtClean="0"/>
              <a:t> 3 </a:t>
            </a:r>
            <a:r>
              <a:rPr lang="cs-CZ" sz="4000" dirty="0" err="1" smtClean="0"/>
              <a:t>pounds</a:t>
            </a:r>
            <a:r>
              <a:rPr lang="cs-CZ" sz="4000" dirty="0" smtClean="0"/>
              <a:t>.</a:t>
            </a:r>
          </a:p>
          <a:p>
            <a:endParaRPr lang="cs-CZ" sz="4000" dirty="0" smtClean="0">
              <a:solidFill>
                <a:srgbClr val="00B050"/>
              </a:solidFill>
            </a:endParaRPr>
          </a:p>
          <a:p>
            <a:endParaRPr lang="cs-CZ" sz="4000" dirty="0">
              <a:solidFill>
                <a:srgbClr val="00B050"/>
              </a:solidFill>
            </a:endParaRPr>
          </a:p>
          <a:p>
            <a:endParaRPr lang="cs-CZ" sz="4000" dirty="0" smtClean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How</a:t>
            </a:r>
            <a:r>
              <a:rPr lang="cs-CZ" sz="4000" dirty="0" smtClean="0">
                <a:solidFill>
                  <a:srgbClr val="00B050"/>
                </a:solidFill>
              </a:rPr>
              <a:t> much are these </a:t>
            </a:r>
            <a:r>
              <a:rPr lang="cs-CZ" sz="4000" dirty="0" err="1" smtClean="0">
                <a:solidFill>
                  <a:srgbClr val="00B050"/>
                </a:solidFill>
              </a:rPr>
              <a:t>books</a:t>
            </a:r>
            <a:r>
              <a:rPr lang="cs-CZ" sz="4000" dirty="0" smtClean="0">
                <a:solidFill>
                  <a:srgbClr val="00B050"/>
                </a:solidFill>
              </a:rPr>
              <a:t>? </a:t>
            </a:r>
          </a:p>
          <a:p>
            <a:r>
              <a:rPr lang="cs-CZ" sz="4000" dirty="0" err="1" smtClean="0">
                <a:solidFill>
                  <a:srgbClr val="00B050"/>
                </a:solidFill>
              </a:rPr>
              <a:t>How</a:t>
            </a:r>
            <a:r>
              <a:rPr lang="cs-CZ" sz="4000" dirty="0" smtClean="0">
                <a:solidFill>
                  <a:srgbClr val="00B050"/>
                </a:solidFill>
              </a:rPr>
              <a:t> much are </a:t>
            </a:r>
            <a:r>
              <a:rPr lang="cs-CZ" sz="4000" dirty="0" err="1" smtClean="0">
                <a:solidFill>
                  <a:srgbClr val="00B050"/>
                </a:solidFill>
              </a:rPr>
              <a:t>they</a:t>
            </a:r>
            <a:r>
              <a:rPr lang="cs-CZ" sz="4000" dirty="0" smtClean="0">
                <a:solidFill>
                  <a:srgbClr val="00B050"/>
                </a:solidFill>
              </a:rPr>
              <a:t>?</a:t>
            </a:r>
          </a:p>
          <a:p>
            <a:r>
              <a:rPr lang="cs-CZ" sz="4000" dirty="0">
                <a:solidFill>
                  <a:srgbClr val="00B050"/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     </a:t>
            </a:r>
            <a:r>
              <a:rPr lang="cs-CZ" sz="4000" dirty="0" err="1" smtClean="0"/>
              <a:t>They´re</a:t>
            </a:r>
            <a:r>
              <a:rPr lang="cs-CZ" sz="4000" dirty="0" smtClean="0"/>
              <a:t> 9 </a:t>
            </a:r>
            <a:r>
              <a:rPr lang="cs-CZ" sz="4000" dirty="0" err="1" smtClean="0"/>
              <a:t>pounds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6146" name="Picture 2" descr="C:\Users\Steidlová\AppData\Local\Microsoft\Windows\Temporary Internet Files\Content.IE5\20FQ4OY6\MC900290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73282"/>
            <a:ext cx="2055091" cy="1527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teidlová\AppData\Local\Microsoft\Windows\Temporary Internet Files\Content.IE5\20FQ4OY6\MC900290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504149"/>
            <a:ext cx="1716801" cy="127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Steidlová\AppData\Local\Microsoft\Windows\Temporary Internet Files\Content.IE5\20FQ4OY6\MC900290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488" y="5241727"/>
            <a:ext cx="1528197" cy="113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teidlová\AppData\Local\Microsoft\Windows\Temporary Internet Files\Content.IE5\20FQ4OY6\MC900290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148" y="5157192"/>
            <a:ext cx="1528197" cy="113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8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HOW </a:t>
            </a:r>
            <a:r>
              <a:rPr lang="cs-CZ" dirty="0"/>
              <a:t>MUCH IS IT?  </a:t>
            </a:r>
            <a:br>
              <a:rPr lang="cs-CZ" dirty="0"/>
            </a:b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 rot="20796608">
            <a:off x="808346" y="2310553"/>
            <a:ext cx="1471035" cy="669639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  1,20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4" name="Picture 4" descr="C:\Users\Steidlová\AppData\Local\Microsoft\Windows\Temporary Internet Files\Content.IE5\AGCWFOUZ\MC900295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196" y="1895666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teidlová\AppData\Local\Microsoft\Windows\Temporary Internet Files\Content.IE5\20FQ4OY6\MC9003536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012" y="4381384"/>
            <a:ext cx="1821840" cy="193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ětiúhelník 8"/>
          <p:cNvSpPr/>
          <p:nvPr/>
        </p:nvSpPr>
        <p:spPr>
          <a:xfrm rot="518045">
            <a:off x="835539" y="4911173"/>
            <a:ext cx="1471035" cy="669639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  12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6" name="Picture 6" descr="C:\Users\Steidlová\AppData\Local\Microsoft\Windows\Temporary Internet Files\Content.IE5\7BV82DIL\MC9000570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28417"/>
            <a:ext cx="1832458" cy="161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ětiúhelník 10"/>
          <p:cNvSpPr/>
          <p:nvPr/>
        </p:nvSpPr>
        <p:spPr>
          <a:xfrm rot="19791514">
            <a:off x="5216738" y="2636067"/>
            <a:ext cx="1471035" cy="669639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  3.30 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7" name="Picture 7" descr="C:\Users\Steidlová\AppData\Local\Microsoft\Windows\Temporary Internet Files\Content.IE5\01Z1N5BU\MC9002900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920" y="4226957"/>
            <a:ext cx="2023342" cy="1504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ětiúhelník 16"/>
          <p:cNvSpPr/>
          <p:nvPr/>
        </p:nvSpPr>
        <p:spPr>
          <a:xfrm rot="934347">
            <a:off x="5068096" y="4566548"/>
            <a:ext cx="1471035" cy="669639"/>
          </a:xfrm>
          <a:prstGeom prst="homePlat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125 K</a:t>
            </a:r>
            <a:r>
              <a:rPr lang="cs-CZ" dirty="0" smtClean="0">
                <a:solidFill>
                  <a:schemeClr val="tx1"/>
                </a:solidFill>
              </a:rPr>
              <a:t>Č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9" name="Picture 9" descr="C:\Users\Steidlová\AppData\Local\Microsoft\Windows\Temporary Internet Files\Content.IE5\7BV82DIL\MC9004235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2396">
            <a:off x="898312" y="2486204"/>
            <a:ext cx="344457" cy="52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Steidlová\AppData\Local\Microsoft\Windows\Temporary Internet Files\Content.IE5\01Z1N5BU\MC9003464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1468">
            <a:off x="936669" y="4953487"/>
            <a:ext cx="368484" cy="41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Steidlová\AppData\Local\Microsoft\Windows\Temporary Internet Files\Content.IE5\20FQ4OY6\MC9003310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54899">
            <a:off x="5351875" y="2919239"/>
            <a:ext cx="363927" cy="615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47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SEŘAĎ VĚTY, ABY BYLY VE SPRÁVNÉM POŘADÍ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6016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  1. </a:t>
            </a:r>
            <a:r>
              <a:rPr lang="cs-CZ" sz="3000" dirty="0" err="1" smtClean="0"/>
              <a:t>That´s</a:t>
            </a:r>
            <a:r>
              <a:rPr lang="cs-CZ" sz="3000" dirty="0" smtClean="0"/>
              <a:t>     </a:t>
            </a:r>
            <a:r>
              <a:rPr lang="cs-CZ" sz="3000" dirty="0"/>
              <a:t>1,20, </a:t>
            </a:r>
            <a:r>
              <a:rPr lang="cs-CZ" sz="3000" dirty="0" err="1"/>
              <a:t>please</a:t>
            </a:r>
            <a:r>
              <a:rPr lang="cs-CZ" sz="3000" dirty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 2. Ok, </a:t>
            </a:r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/>
              <a:t>I </a:t>
            </a:r>
            <a:r>
              <a:rPr lang="cs-CZ" sz="3200" dirty="0" err="1"/>
              <a:t>have</a:t>
            </a:r>
            <a:r>
              <a:rPr lang="cs-CZ" sz="3200" dirty="0"/>
              <a:t> </a:t>
            </a:r>
            <a:r>
              <a:rPr lang="cs-CZ" sz="3200" dirty="0" err="1"/>
              <a:t>two</a:t>
            </a:r>
            <a:r>
              <a:rPr lang="cs-CZ" sz="3200" dirty="0"/>
              <a:t> pens, </a:t>
            </a:r>
            <a:r>
              <a:rPr lang="cs-CZ" sz="3200" dirty="0" err="1"/>
              <a:t>please</a:t>
            </a:r>
            <a:r>
              <a:rPr lang="cs-CZ" sz="3200" dirty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 3. </a:t>
            </a:r>
            <a:r>
              <a:rPr lang="cs-CZ" sz="3200" dirty="0" err="1" smtClean="0"/>
              <a:t>Thank</a:t>
            </a:r>
            <a:r>
              <a:rPr lang="cs-CZ" sz="3200" dirty="0" smtClean="0"/>
              <a:t> </a:t>
            </a:r>
            <a:r>
              <a:rPr lang="cs-CZ" sz="3200" dirty="0" err="1"/>
              <a:t>you</a:t>
            </a:r>
            <a:r>
              <a:rPr lang="cs-CZ" sz="3200" dirty="0"/>
              <a:t>.</a:t>
            </a:r>
            <a:endParaRPr lang="cs-CZ" sz="3200" dirty="0" smtClean="0"/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 4. </a:t>
            </a:r>
            <a:r>
              <a:rPr lang="cs-CZ" sz="3200" dirty="0" err="1" smtClean="0"/>
              <a:t>Yes</a:t>
            </a:r>
            <a:r>
              <a:rPr lang="cs-CZ" sz="3200" dirty="0" smtClean="0"/>
              <a:t>, </a:t>
            </a:r>
            <a:r>
              <a:rPr lang="cs-CZ" sz="3200" dirty="0" err="1" smtClean="0"/>
              <a:t>how</a:t>
            </a:r>
            <a:r>
              <a:rPr lang="cs-CZ" sz="3200" dirty="0" smtClean="0"/>
              <a:t> much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pen</a:t>
            </a:r>
            <a:r>
              <a:rPr lang="cs-CZ" sz="3200" dirty="0" smtClean="0"/>
              <a:t>?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 5. </a:t>
            </a:r>
            <a:r>
              <a:rPr lang="cs-CZ" sz="3200" dirty="0" err="1" smtClean="0"/>
              <a:t>Here</a:t>
            </a:r>
            <a:r>
              <a:rPr lang="cs-CZ" sz="3200" dirty="0" smtClean="0"/>
              <a:t> </a:t>
            </a:r>
            <a:r>
              <a:rPr lang="cs-CZ" sz="3200" dirty="0" err="1"/>
              <a:t>you</a:t>
            </a:r>
            <a:r>
              <a:rPr lang="cs-CZ" sz="3200" dirty="0"/>
              <a:t> are.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 6. </a:t>
            </a:r>
            <a:r>
              <a:rPr lang="cs-CZ" sz="3200" dirty="0" err="1" smtClean="0"/>
              <a:t>It´s</a:t>
            </a:r>
            <a:r>
              <a:rPr lang="cs-CZ" sz="3200" dirty="0" smtClean="0"/>
              <a:t> 60 p.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 7. </a:t>
            </a:r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/>
              <a:t>I </a:t>
            </a:r>
            <a:r>
              <a:rPr lang="cs-CZ" sz="3200" dirty="0" err="1"/>
              <a:t>help</a:t>
            </a:r>
            <a:r>
              <a:rPr lang="cs-CZ" sz="3200" dirty="0"/>
              <a:t> </a:t>
            </a:r>
            <a:r>
              <a:rPr lang="cs-CZ" sz="3200" dirty="0" err="1"/>
              <a:t>you</a:t>
            </a:r>
            <a:r>
              <a:rPr lang="cs-CZ" sz="3200" dirty="0"/>
              <a:t>? </a:t>
            </a:r>
          </a:p>
          <a:p>
            <a:pPr marL="0" indent="0">
              <a:buNone/>
            </a:pPr>
            <a:r>
              <a:rPr lang="cs-CZ" sz="3200" dirty="0" smtClean="0"/>
              <a:t>  </a:t>
            </a:r>
            <a:endParaRPr lang="cs-CZ" sz="3200" dirty="0"/>
          </a:p>
        </p:txBody>
      </p:sp>
      <p:pic>
        <p:nvPicPr>
          <p:cNvPr id="5" name="Picture 9" descr="C:\Users\Steidlová\AppData\Local\Microsoft\Windows\Temporary Internet Files\Content.IE5\7BV82DIL\MC900423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333" y="1968682"/>
            <a:ext cx="234324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56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dirty="0" smtClean="0"/>
              <a:t> 7. </a:t>
            </a:r>
            <a:r>
              <a:rPr lang="cs-CZ" sz="3200" dirty="0" err="1" smtClean="0"/>
              <a:t>Can</a:t>
            </a:r>
            <a:r>
              <a:rPr lang="cs-CZ" sz="3200" dirty="0" smtClean="0"/>
              <a:t> I </a:t>
            </a:r>
            <a:r>
              <a:rPr lang="cs-CZ" sz="3200" dirty="0" err="1" smtClean="0"/>
              <a:t>help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? 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4. </a:t>
            </a:r>
            <a:r>
              <a:rPr lang="cs-CZ" sz="3200" dirty="0" err="1" smtClean="0"/>
              <a:t>Yes</a:t>
            </a:r>
            <a:r>
              <a:rPr lang="cs-CZ" sz="3200" dirty="0" smtClean="0"/>
              <a:t>, </a:t>
            </a:r>
            <a:r>
              <a:rPr lang="cs-CZ" sz="3200" dirty="0" err="1" smtClean="0"/>
              <a:t>how</a:t>
            </a:r>
            <a:r>
              <a:rPr lang="cs-CZ" sz="3200" dirty="0" smtClean="0"/>
              <a:t> much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pen</a:t>
            </a:r>
            <a:r>
              <a:rPr lang="cs-CZ" sz="3200" dirty="0" smtClean="0"/>
              <a:t>? 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6. </a:t>
            </a:r>
            <a:r>
              <a:rPr lang="cs-CZ" sz="3200" dirty="0" err="1" smtClean="0"/>
              <a:t>It´s</a:t>
            </a:r>
            <a:r>
              <a:rPr lang="cs-CZ" sz="3200" dirty="0" smtClean="0"/>
              <a:t> 60 p.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2. Ok, </a:t>
            </a:r>
            <a:r>
              <a:rPr lang="cs-CZ" sz="3200" dirty="0" err="1" smtClean="0"/>
              <a:t>can</a:t>
            </a:r>
            <a:r>
              <a:rPr lang="cs-CZ" sz="3200" dirty="0" smtClean="0"/>
              <a:t> I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two</a:t>
            </a:r>
            <a:r>
              <a:rPr lang="cs-CZ" sz="3200" dirty="0" smtClean="0"/>
              <a:t> pens, </a:t>
            </a:r>
            <a:r>
              <a:rPr lang="cs-CZ" sz="3200" dirty="0" err="1" smtClean="0"/>
              <a:t>please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1. </a:t>
            </a:r>
            <a:r>
              <a:rPr lang="cs-CZ" sz="3200" dirty="0" err="1" smtClean="0"/>
              <a:t>That´s</a:t>
            </a:r>
            <a:r>
              <a:rPr lang="cs-CZ" sz="3200" dirty="0" smtClean="0"/>
              <a:t>   1,20, </a:t>
            </a:r>
            <a:r>
              <a:rPr lang="cs-CZ" sz="3200" dirty="0" err="1" smtClean="0"/>
              <a:t>please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5. </a:t>
            </a:r>
            <a:r>
              <a:rPr lang="cs-CZ" sz="3200" dirty="0" err="1" smtClean="0"/>
              <a:t>Here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are. 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 3. </a:t>
            </a:r>
            <a:r>
              <a:rPr lang="cs-CZ" sz="3200" dirty="0" err="1" smtClean="0"/>
              <a:t>Thank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.  </a:t>
            </a:r>
            <a:endParaRPr lang="cs-CZ" sz="3200" dirty="0"/>
          </a:p>
        </p:txBody>
      </p:sp>
      <p:pic>
        <p:nvPicPr>
          <p:cNvPr id="5" name="Picture 9" descr="C:\Users\Steidlová\AppData\Local\Microsoft\Windows\Temporary Internet Files\Content.IE5\7BV82DIL\MC900423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290" y="4077073"/>
            <a:ext cx="241416" cy="37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17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0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1164</TotalTime>
  <Words>384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Přehlednost</vt:lpstr>
      <vt:lpstr>Prezentace aplikace PowerPoint</vt:lpstr>
      <vt:lpstr>Anotace</vt:lpstr>
      <vt:lpstr>IN THE SHOP</vt:lpstr>
      <vt:lpstr> SPOJ ZEMI, SPRÁVNOU MĚNU A JEJÍ ZNAČKU</vt:lpstr>
      <vt:lpstr>ŘEŠENÍ</vt:lpstr>
      <vt:lpstr>GREAT BRITAIN</vt:lpstr>
      <vt:lpstr>THE USA</vt:lpstr>
      <vt:lpstr>THE CZECH REPUBLIC</vt:lpstr>
      <vt:lpstr>GERMANY</vt:lpstr>
      <vt:lpstr>Prezentace aplikace PowerPoint</vt:lpstr>
      <vt:lpstr> HOW MUCH IS IT?   </vt:lpstr>
      <vt:lpstr>SEŘAĎ VĚTY, ABY BYLY VE SPRÁVNÉM POŘADÍ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THE SHOP</dc:title>
  <dc:creator>Steidlová</dc:creator>
  <cp:lastModifiedBy>Steidlová</cp:lastModifiedBy>
  <cp:revision>23</cp:revision>
  <dcterms:created xsi:type="dcterms:W3CDTF">2012-05-14T12:23:14Z</dcterms:created>
  <dcterms:modified xsi:type="dcterms:W3CDTF">2012-06-03T12:59:57Z</dcterms:modified>
</cp:coreProperties>
</file>