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69" r:id="rId3"/>
    <p:sldId id="268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FF00"/>
    <a:srgbClr val="FF66FF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56" autoAdjust="0"/>
    <p:restoredTop sz="90929"/>
  </p:normalViewPr>
  <p:slideViewPr>
    <p:cSldViewPr>
      <p:cViewPr varScale="1">
        <p:scale>
          <a:sx n="47" d="100"/>
          <a:sy n="47" d="100"/>
        </p:scale>
        <p:origin x="-10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FAAF72-A091-41E0-86A4-D56DF2DCA0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772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FF85A2-B37F-47C8-B721-390DE2AAD3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441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2E9353-3980-4614-8E92-78E3AAA37F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90296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5BFB09-27B9-4098-848C-CB365CE94F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6448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E8F769-BB9E-4433-9DC5-6621200CA8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92199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989E9-22F3-412E-8E8B-BD7BD6E8CD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78025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E35104-DA11-4499-8840-FF11C0EE4E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380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092368-736F-424A-BAC7-7C24A0D9CF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83126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7154BF-960C-4BF3-8C73-E407DC0C9C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2918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7544FA-93D6-48C3-A575-BA183EE15E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95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DBDDC3-AD9B-43FB-B3C5-D47EEC22C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294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3971C2-0610-4BB8-A46E-256F8B9769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0620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9464E7-A99E-46CE-8057-D5F3CCB2DE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488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C102240-6853-4760-AA44-B597398CCC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VY_32_INOVACE_46C_Tíha a gravitační síla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>
          <a:xfrm>
            <a:off x="827088" y="609600"/>
            <a:ext cx="7631112" cy="4332288"/>
          </a:xfrm>
        </p:spPr>
        <p:txBody>
          <a:bodyPr/>
          <a:lstStyle/>
          <a:p>
            <a:r>
              <a:rPr lang="cs-CZ" sz="7200" b="1" smtClean="0">
                <a:solidFill>
                  <a:srgbClr val="00B050"/>
                </a:solidFill>
              </a:rPr>
              <a:t>T Í H A</a:t>
            </a:r>
            <a:br>
              <a:rPr lang="cs-CZ" sz="7200" b="1" smtClean="0">
                <a:solidFill>
                  <a:srgbClr val="00B050"/>
                </a:solidFill>
              </a:rPr>
            </a:br>
            <a:r>
              <a:rPr lang="cs-CZ" sz="7200" b="1" smtClean="0">
                <a:solidFill>
                  <a:srgbClr val="00B050"/>
                </a:solidFill>
              </a:rPr>
              <a:t/>
            </a:r>
            <a:br>
              <a:rPr lang="cs-CZ" sz="7200" b="1" smtClean="0">
                <a:solidFill>
                  <a:srgbClr val="00B050"/>
                </a:solidFill>
              </a:rPr>
            </a:br>
            <a:r>
              <a:rPr lang="cs-CZ" sz="7200" b="1" smtClean="0">
                <a:solidFill>
                  <a:srgbClr val="00B050"/>
                </a:solidFill>
              </a:rPr>
              <a:t>TĚLESA - C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66"/>
                </a:solidFill>
              </a:rPr>
              <a:t>Srovnání tíhy a gravitační síly: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Tíha: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Velikost G = m </a:t>
            </a:r>
            <a:r>
              <a:rPr lang="cs-CZ" b="1" smtClean="0">
                <a:solidFill>
                  <a:srgbClr val="00B050"/>
                </a:solidFill>
              </a:rPr>
              <a:t>.</a:t>
            </a:r>
            <a:r>
              <a:rPr lang="cs-CZ" smtClean="0">
                <a:solidFill>
                  <a:srgbClr val="00B050"/>
                </a:solidFill>
              </a:rPr>
              <a:t> g</a:t>
            </a:r>
          </a:p>
          <a:p>
            <a:r>
              <a:rPr lang="cs-CZ" smtClean="0">
                <a:solidFill>
                  <a:srgbClr val="00B050"/>
                </a:solidFill>
              </a:rPr>
              <a:t>Směr  -  dolů</a:t>
            </a:r>
          </a:p>
          <a:p>
            <a:r>
              <a:rPr lang="cs-CZ" smtClean="0">
                <a:solidFill>
                  <a:srgbClr val="00B050"/>
                </a:solidFill>
              </a:rPr>
              <a:t>Působiště  -  mezi tělesem   a podložkou nebo v místě závěsu tělesa</a:t>
            </a:r>
          </a:p>
          <a:p>
            <a:endParaRPr lang="cs-CZ" smtClean="0">
              <a:solidFill>
                <a:srgbClr val="00B050"/>
              </a:solidFill>
            </a:endParaRPr>
          </a:p>
        </p:txBody>
      </p:sp>
      <p:sp>
        <p:nvSpPr>
          <p:cNvPr id="4101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mtClean="0">
                <a:solidFill>
                  <a:srgbClr val="002060"/>
                </a:solidFill>
              </a:rPr>
              <a:t>Gravitační síla:</a:t>
            </a:r>
          </a:p>
        </p:txBody>
      </p:sp>
      <p:sp>
        <p:nvSpPr>
          <p:cNvPr id="4102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rgbClr val="002060"/>
                </a:solidFill>
              </a:rPr>
              <a:t>Velikost </a:t>
            </a:r>
            <a:r>
              <a:rPr lang="cs-CZ" dirty="0" err="1" smtClean="0">
                <a:solidFill>
                  <a:srgbClr val="002060"/>
                </a:solidFill>
              </a:rPr>
              <a:t>F</a:t>
            </a:r>
            <a:r>
              <a:rPr lang="cs-CZ" sz="2000" dirty="0" err="1" smtClean="0">
                <a:solidFill>
                  <a:srgbClr val="002060"/>
                </a:solidFill>
              </a:rPr>
              <a:t>g</a:t>
            </a:r>
            <a:r>
              <a:rPr lang="cs-CZ" sz="2800" dirty="0" smtClean="0">
                <a:solidFill>
                  <a:srgbClr val="002060"/>
                </a:solidFill>
              </a:rPr>
              <a:t> = </a:t>
            </a:r>
            <a:r>
              <a:rPr lang="cs-CZ" dirty="0" smtClean="0">
                <a:solidFill>
                  <a:srgbClr val="002060"/>
                </a:solidFill>
              </a:rPr>
              <a:t>m </a:t>
            </a:r>
            <a:r>
              <a:rPr lang="cs-CZ" b="1" dirty="0" smtClean="0">
                <a:solidFill>
                  <a:srgbClr val="002060"/>
                </a:solidFill>
              </a:rPr>
              <a:t>.</a:t>
            </a:r>
            <a:r>
              <a:rPr lang="cs-CZ" dirty="0" smtClean="0">
                <a:solidFill>
                  <a:srgbClr val="002060"/>
                </a:solidFill>
              </a:rPr>
              <a:t> g</a:t>
            </a:r>
          </a:p>
          <a:p>
            <a:pPr>
              <a:defRPr/>
            </a:pPr>
            <a:r>
              <a:rPr lang="cs-CZ" dirty="0" smtClean="0">
                <a:solidFill>
                  <a:srgbClr val="002060"/>
                </a:solidFill>
              </a:rPr>
              <a:t>Směr  -  dolů</a:t>
            </a:r>
          </a:p>
          <a:p>
            <a:pPr>
              <a:defRPr/>
            </a:pPr>
            <a:r>
              <a:rPr lang="cs-CZ" dirty="0" smtClean="0">
                <a:solidFill>
                  <a:srgbClr val="002060"/>
                </a:solidFill>
              </a:rPr>
              <a:t>Působiště  -  v těžišti tělesa</a:t>
            </a:r>
          </a:p>
          <a:p>
            <a:pPr>
              <a:defRPr/>
            </a:pPr>
            <a:endParaRPr lang="cs-CZ" dirty="0">
              <a:solidFill>
                <a:srgbClr val="002060"/>
              </a:solidFill>
            </a:endParaRPr>
          </a:p>
          <a:p>
            <a:pPr marL="0" indent="0">
              <a:buFontTx/>
              <a:buNone/>
              <a:defRPr/>
            </a:pPr>
            <a:endParaRPr lang="cs-CZ" dirty="0">
              <a:solidFill>
                <a:srgbClr val="002060"/>
              </a:solidFill>
            </a:endParaRPr>
          </a:p>
          <a:p>
            <a:pPr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1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1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1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1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1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4101" grpId="0" build="p"/>
      <p:bldP spid="4102" grpId="0" build="p"/>
    </p:bld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</TotalTime>
  <Words>62</Words>
  <Application>Microsoft Office PowerPoint</Application>
  <PresentationFormat>Předvádění na obrazovce (4:3)</PresentationFormat>
  <Paragraphs>13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Default Design</vt:lpstr>
      <vt:lpstr>VY_32_INOVACE_46C_Tíha a gravitační síla</vt:lpstr>
      <vt:lpstr>T Í H A  TĚLESA - C</vt:lpstr>
      <vt:lpstr>Srovnání tíhy a gravitační síly: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58</cp:revision>
  <dcterms:created xsi:type="dcterms:W3CDTF">2003-11-19T14:30:33Z</dcterms:created>
  <dcterms:modified xsi:type="dcterms:W3CDTF">2011-05-03T21:53:01Z</dcterms:modified>
</cp:coreProperties>
</file>