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6" r:id="rId3"/>
    <p:sldId id="26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0066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41" autoAdjust="0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2CA8E-533A-4FCA-8B35-771122FF1F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729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D3B2A-1D1B-479A-9851-F9B80ABA9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40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A6686-2DC9-43F8-9A38-AF2F65F30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984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831322-1A9E-4D75-9711-237B65B419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136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98A0F-9BCD-4FB5-AF11-4F449B23FE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28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44ECF6-E841-439A-B9D2-1214A968F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88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50895-1308-4FFF-B11F-081B5E7D4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517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5431C7-6738-43EC-B56A-FF4185579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453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A6458-720F-4E08-84A9-D2BC42866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920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2EA1E9-BB39-4321-A5B6-990766206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191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353162-6F74-49D3-9BDF-3059EBA93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4255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CAE1FF-E851-4800-AB75-73AF012626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1087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86532-E985-4A45-ABF1-507BE4EE7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11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EE9CAB5-65AE-4D54-AE5F-AF5EE1199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>
                <a:latin typeface="Calibri" pitchFamily="34" charset="0"/>
                <a:cs typeface="Calibri" pitchFamily="34" charset="0"/>
              </a:rPr>
              <a:t>VY_32_INOVACE_47A_Směr </a:t>
            </a:r>
            <a:r>
              <a:rPr lang="cs-CZ" sz="3200" b="1" smtClean="0">
                <a:latin typeface="Calibri" pitchFamily="34" charset="0"/>
                <a:cs typeface="Calibri" pitchFamily="34" charset="0"/>
              </a:rPr>
              <a:t>svislý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a vodorovný - opakování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4"/>
          <p:cNvSpPr>
            <a:spLocks noGrp="1"/>
          </p:cNvSpPr>
          <p:nvPr>
            <p:ph type="title"/>
          </p:nvPr>
        </p:nvSpPr>
        <p:spPr>
          <a:xfrm>
            <a:off x="611188" y="620713"/>
            <a:ext cx="7993062" cy="936625"/>
          </a:xfrm>
          <a:solidFill>
            <a:schemeClr val="accent2"/>
          </a:solidFill>
        </p:spPr>
        <p:txBody>
          <a:bodyPr/>
          <a:lstStyle/>
          <a:p>
            <a:pPr algn="l"/>
            <a:r>
              <a:rPr lang="cs-CZ" sz="3600" smtClean="0">
                <a:solidFill>
                  <a:srgbClr val="FF66FF"/>
                </a:solidFill>
              </a:rPr>
              <a:t>Připrav si odpovědi na následující otázky:</a:t>
            </a:r>
            <a:endParaRPr lang="cs-CZ" sz="3600" smtClean="0"/>
          </a:p>
        </p:txBody>
      </p:sp>
      <p:sp>
        <p:nvSpPr>
          <p:cNvPr id="2051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 eaLnBrk="1" hangingPunct="1">
              <a:buFontTx/>
              <a:buNone/>
              <a:defRPr/>
            </a:pPr>
            <a:r>
              <a:rPr lang="cs-CZ" b="1" dirty="0" smtClean="0">
                <a:solidFill>
                  <a:srgbClr val="FFC000"/>
                </a:solidFill>
              </a:rPr>
              <a:t>SKUPINA     A</a:t>
            </a:r>
          </a:p>
          <a:p>
            <a:pPr algn="ctr" eaLnBrk="1" hangingPunct="1">
              <a:buFontTx/>
              <a:buNone/>
              <a:defRPr/>
            </a:pPr>
            <a:endParaRPr lang="cs-CZ" sz="1400" dirty="0" smtClean="0">
              <a:solidFill>
                <a:srgbClr val="FFC000"/>
              </a:solidFill>
            </a:endParaRP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 smtClean="0">
                <a:solidFill>
                  <a:srgbClr val="FFC000"/>
                </a:solidFill>
              </a:rPr>
              <a:t>Jak je určen svislý    směr ?</a:t>
            </a:r>
          </a:p>
          <a:p>
            <a:pPr marL="514350" indent="-514350" eaLnBrk="1" hangingPunct="1">
              <a:buFontTx/>
              <a:buAutoNum type="arabicParenR" startAt="2"/>
              <a:defRPr/>
            </a:pPr>
            <a:r>
              <a:rPr lang="cs-CZ" dirty="0" smtClean="0">
                <a:solidFill>
                  <a:srgbClr val="FFC000"/>
                </a:solidFill>
              </a:rPr>
              <a:t>K čemu se užívá vodováha ?</a:t>
            </a:r>
          </a:p>
          <a:p>
            <a:pPr eaLnBrk="1" hangingPunct="1">
              <a:buFontTx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3)  Co je nutné znát pro znázornění síly ?</a:t>
            </a:r>
          </a:p>
        </p:txBody>
      </p:sp>
      <p:sp>
        <p:nvSpPr>
          <p:cNvPr id="4100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endParaRPr lang="cs-CZ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4"/>
          <p:cNvSpPr>
            <a:spLocks noGrp="1"/>
          </p:cNvSpPr>
          <p:nvPr>
            <p:ph type="title"/>
          </p:nvPr>
        </p:nvSpPr>
        <p:spPr>
          <a:xfrm>
            <a:off x="611188" y="609600"/>
            <a:ext cx="7847012" cy="947738"/>
          </a:xfrm>
          <a:solidFill>
            <a:schemeClr val="accent2"/>
          </a:solidFill>
        </p:spPr>
        <p:txBody>
          <a:bodyPr/>
          <a:lstStyle/>
          <a:p>
            <a:r>
              <a:rPr lang="cs-CZ" sz="3600" smtClean="0">
                <a:solidFill>
                  <a:srgbClr val="FF66FF"/>
                </a:solidFill>
              </a:rPr>
              <a:t>KONTROLA:</a:t>
            </a:r>
          </a:p>
        </p:txBody>
      </p:sp>
      <p:sp>
        <p:nvSpPr>
          <p:cNvPr id="2051" name="Zástupný symbol pro obsah 5"/>
          <p:cNvSpPr>
            <a:spLocks noGrp="1"/>
          </p:cNvSpPr>
          <p:nvPr>
            <p:ph sz="half" idx="1"/>
          </p:nvPr>
        </p:nvSpPr>
        <p:spPr>
          <a:xfrm>
            <a:off x="684213" y="1557338"/>
            <a:ext cx="3811587" cy="4538662"/>
          </a:xfrm>
        </p:spPr>
        <p:txBody>
          <a:bodyPr/>
          <a:lstStyle/>
          <a:p>
            <a:pPr algn="ctr" eaLnBrk="1" hangingPunct="1">
              <a:buFontTx/>
              <a:buNone/>
              <a:defRPr/>
            </a:pPr>
            <a:endParaRPr lang="cs-CZ" sz="800" b="1" dirty="0" smtClean="0">
              <a:solidFill>
                <a:srgbClr val="FFC000"/>
              </a:solidFill>
            </a:endParaRPr>
          </a:p>
          <a:p>
            <a:pPr algn="ctr" eaLnBrk="1" hangingPunct="1">
              <a:buFontTx/>
              <a:buNone/>
              <a:defRPr/>
            </a:pPr>
            <a:r>
              <a:rPr lang="cs-CZ" b="1" dirty="0" smtClean="0">
                <a:solidFill>
                  <a:srgbClr val="FFC000"/>
                </a:solidFill>
              </a:rPr>
              <a:t>SKUPINA     A</a:t>
            </a:r>
            <a:endParaRPr lang="cs-CZ" sz="1400" dirty="0" smtClean="0">
              <a:solidFill>
                <a:srgbClr val="FFC000"/>
              </a:solidFill>
            </a:endParaRPr>
          </a:p>
          <a:p>
            <a:pPr marL="514350" indent="-514350" eaLnBrk="1" hangingPunct="1">
              <a:buFontTx/>
              <a:buAutoNum type="arabicParenR"/>
              <a:defRPr/>
            </a:pPr>
            <a:r>
              <a:rPr lang="cs-CZ" dirty="0" smtClean="0">
                <a:solidFill>
                  <a:srgbClr val="FFC000"/>
                </a:solidFill>
              </a:rPr>
              <a:t>Směr svislý je směr  do středu Země.</a:t>
            </a:r>
          </a:p>
          <a:p>
            <a:pPr marL="514350" indent="-514350" eaLnBrk="1" hangingPunct="1">
              <a:buFontTx/>
              <a:buAutoNum type="arabicParenR" startAt="2"/>
              <a:defRPr/>
            </a:pPr>
            <a:r>
              <a:rPr lang="cs-CZ" dirty="0" smtClean="0">
                <a:solidFill>
                  <a:srgbClr val="FFC000"/>
                </a:solidFill>
              </a:rPr>
              <a:t>Vodováha  (libela)   se užívá k určení            vodorovného směru.</a:t>
            </a:r>
          </a:p>
          <a:p>
            <a:pPr marL="514350" indent="-514350" eaLnBrk="1" hangingPunct="1">
              <a:buFontTx/>
              <a:buAutoNum type="arabicParenR" startAt="3"/>
              <a:defRPr/>
            </a:pPr>
            <a:r>
              <a:rPr lang="cs-CZ" dirty="0" smtClean="0">
                <a:solidFill>
                  <a:srgbClr val="FFC000"/>
                </a:solidFill>
              </a:rPr>
              <a:t>Musíme znát velikost  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>
                <a:solidFill>
                  <a:srgbClr val="FFC000"/>
                </a:solidFill>
              </a:rPr>
              <a:t>      síly, směr, působiště. </a:t>
            </a:r>
          </a:p>
        </p:txBody>
      </p:sp>
      <p:sp>
        <p:nvSpPr>
          <p:cNvPr id="4100" name="Zástupný symbol pro obsah 6"/>
          <p:cNvSpPr>
            <a:spLocks noGrp="1"/>
          </p:cNvSpPr>
          <p:nvPr>
            <p:ph sz="half" idx="2"/>
          </p:nvPr>
        </p:nvSpPr>
        <p:spPr>
          <a:xfrm>
            <a:off x="4643438" y="1557338"/>
            <a:ext cx="3960812" cy="4538662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cs-CZ" sz="800" b="1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79</Words>
  <Application>Microsoft Office PowerPoint</Application>
  <PresentationFormat>Předvádění na obrazovce (4:3)</PresentationFormat>
  <Paragraphs>15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VY_32_INOVACE_47A_Směr svislý a vodorovný - opakování</vt:lpstr>
      <vt:lpstr>Připrav si odpovědi na následující otázky: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47</cp:revision>
  <dcterms:created xsi:type="dcterms:W3CDTF">2003-11-19T14:30:33Z</dcterms:created>
  <dcterms:modified xsi:type="dcterms:W3CDTF">2011-05-03T21:53:37Z</dcterms:modified>
</cp:coreProperties>
</file>