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62" r:id="rId3"/>
    <p:sldId id="263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41" autoAdjust="0"/>
    <p:restoredTop sz="86323" autoAdjust="0"/>
  </p:normalViewPr>
  <p:slideViewPr>
    <p:cSldViewPr>
      <p:cViewPr varScale="1">
        <p:scale>
          <a:sx n="74" d="100"/>
          <a:sy n="74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6273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Sýkorová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: VY_32_INOVACE_07_Evropa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Evropa – Popletený cestovatel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Zeměpis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54919A-4795-4D51-B4A2-F1B4F072FAD4}" type="presOf" srcId="{FBBFC3EA-9D9D-4F3A-BEA6-9C2C0E46BF20}" destId="{643EA938-EDE0-4533-ACCC-D2BD6F3A527C}" srcOrd="0" destOrd="0" presId="urn:microsoft.com/office/officeart/2005/8/layout/target3"/>
    <dgm:cxn modelId="{B8BB1AE3-EE30-418D-862C-9CD685DBAAFA}" type="presOf" srcId="{DAEA276B-ECF9-46F6-A7D3-4693B2D32BC4}" destId="{F69A1436-182C-465B-AD7F-FE48E0C090C1}" srcOrd="1" destOrd="0" presId="urn:microsoft.com/office/officeart/2005/8/layout/target3"/>
    <dgm:cxn modelId="{5769F3F8-8418-47F4-A312-F385221E61A6}" type="presOf" srcId="{DAEA276B-ECF9-46F6-A7D3-4693B2D32BC4}" destId="{CDED6FE3-AD8F-4ACC-B6B8-710EDDD97598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D68BB6E-537E-40F2-9912-E9265601C529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41A5F658-72C0-4B8A-891C-670143CDE1AD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0E976CB-91C2-444F-B283-269A06A76273}" type="presOf" srcId="{C73C7642-F245-4585-8F88-243F9FAEF6CA}" destId="{AA41A67C-3D3F-4AE9-9E0F-5D7F7BB2E741}" srcOrd="1" destOrd="0" presId="urn:microsoft.com/office/officeart/2005/8/layout/target3"/>
    <dgm:cxn modelId="{C43E96CC-EBC9-48E1-849C-0F5DDC25C2A6}" type="presOf" srcId="{C73C7642-F245-4585-8F88-243F9FAEF6CA}" destId="{97289DF2-90F4-4EC2-A9FC-633B00BAB61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EC25D81-AAA3-4447-BEC1-FE45FE6F64A6}" type="presOf" srcId="{EBC41103-E2E5-4D48-9B4B-425520D3D098}" destId="{50C2F88D-8688-44C2-A854-691F34009D3B}" srcOrd="0" destOrd="0" presId="urn:microsoft.com/office/officeart/2005/8/layout/target3"/>
    <dgm:cxn modelId="{6963115F-2B63-487F-B07C-20958FD46B7C}" type="presOf" srcId="{445C7998-7549-48B0-BD68-D4F0167F02E5}" destId="{BC35EE03-4121-4EF9-923D-7CB6D30D358D}" srcOrd="0" destOrd="0" presId="urn:microsoft.com/office/officeart/2005/8/layout/target3"/>
    <dgm:cxn modelId="{46FB2E43-91F4-4662-9E08-3EDBA7BB97B9}" type="presOf" srcId="{39F8B381-5807-488E-AC22-73DD4140ED4A}" destId="{71045F8C-00FA-488E-A7BD-E2E6753D979D}" srcOrd="0" destOrd="0" presId="urn:microsoft.com/office/officeart/2005/8/layout/target3"/>
    <dgm:cxn modelId="{586B8651-51C3-4687-B3FD-0B95B88F1FA5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26EB740-EAC1-4627-BC31-285D6B38ABC9}" type="presOf" srcId="{019433A1-1324-4DE1-9E6F-32B851095F74}" destId="{E7297F21-D4FD-4A41-AE58-814D01A6B5E7}" srcOrd="1" destOrd="0" presId="urn:microsoft.com/office/officeart/2005/8/layout/target3"/>
    <dgm:cxn modelId="{CAA37A51-F0AC-4C4D-83A0-B864E2C256FE}" type="presOf" srcId="{FBBFC3EA-9D9D-4F3A-BEA6-9C2C0E46BF20}" destId="{832BF48F-0145-4429-9E02-8FCA946CCE9E}" srcOrd="1" destOrd="0" presId="urn:microsoft.com/office/officeart/2005/8/layout/target3"/>
    <dgm:cxn modelId="{D2F5C308-1A62-4DAD-BFC2-11E6F3E666E0}" type="presParOf" srcId="{71045F8C-00FA-488E-A7BD-E2E6753D979D}" destId="{3577EC6B-C980-4F34-8C69-4365E7B8FC8C}" srcOrd="0" destOrd="0" presId="urn:microsoft.com/office/officeart/2005/8/layout/target3"/>
    <dgm:cxn modelId="{C176B224-7BC1-4739-9334-D9CF356CEFDF}" type="presParOf" srcId="{71045F8C-00FA-488E-A7BD-E2E6753D979D}" destId="{6940EB87-DC1D-4BC3-9408-9AC2E1FFC039}" srcOrd="1" destOrd="0" presId="urn:microsoft.com/office/officeart/2005/8/layout/target3"/>
    <dgm:cxn modelId="{61E16B56-914D-435E-A3E9-ED4E3865017B}" type="presParOf" srcId="{71045F8C-00FA-488E-A7BD-E2E6753D979D}" destId="{BC35EE03-4121-4EF9-923D-7CB6D30D358D}" srcOrd="2" destOrd="0" presId="urn:microsoft.com/office/officeart/2005/8/layout/target3"/>
    <dgm:cxn modelId="{C068C59A-D7AC-46AA-89F3-CD941844B687}" type="presParOf" srcId="{71045F8C-00FA-488E-A7BD-E2E6753D979D}" destId="{C95EEA27-3CBF-4645-A92D-9D8AF5C1CBFC}" srcOrd="3" destOrd="0" presId="urn:microsoft.com/office/officeart/2005/8/layout/target3"/>
    <dgm:cxn modelId="{2FCEBFF3-0D1C-44CF-B3E3-DE8A18A13650}" type="presParOf" srcId="{71045F8C-00FA-488E-A7BD-E2E6753D979D}" destId="{851BB866-B6AE-4566-893F-4C635BA974FC}" srcOrd="4" destOrd="0" presId="urn:microsoft.com/office/officeart/2005/8/layout/target3"/>
    <dgm:cxn modelId="{4F5E6625-7F35-4F64-B86A-4AB416BDBC88}" type="presParOf" srcId="{71045F8C-00FA-488E-A7BD-E2E6753D979D}" destId="{643EA938-EDE0-4533-ACCC-D2BD6F3A527C}" srcOrd="5" destOrd="0" presId="urn:microsoft.com/office/officeart/2005/8/layout/target3"/>
    <dgm:cxn modelId="{CE7BAE50-E3FF-4D82-88EA-7EC5C5EC6C7E}" type="presParOf" srcId="{71045F8C-00FA-488E-A7BD-E2E6753D979D}" destId="{92F31B18-D66D-4CC7-89B9-378928DE877D}" srcOrd="6" destOrd="0" presId="urn:microsoft.com/office/officeart/2005/8/layout/target3"/>
    <dgm:cxn modelId="{8662F445-2C48-4E98-ABD8-27AD06080A28}" type="presParOf" srcId="{71045F8C-00FA-488E-A7BD-E2E6753D979D}" destId="{902074E1-B931-4618-97F1-FADBE82E9C3C}" srcOrd="7" destOrd="0" presId="urn:microsoft.com/office/officeart/2005/8/layout/target3"/>
    <dgm:cxn modelId="{1DDB72A4-A78E-43CC-A58D-7CBA81256FD2}" type="presParOf" srcId="{71045F8C-00FA-488E-A7BD-E2E6753D979D}" destId="{A3817367-F2BC-482F-8832-FA00B51DCCF3}" srcOrd="8" destOrd="0" presId="urn:microsoft.com/office/officeart/2005/8/layout/target3"/>
    <dgm:cxn modelId="{F3908935-69BA-41E2-BB41-CA31F0B49B95}" type="presParOf" srcId="{71045F8C-00FA-488E-A7BD-E2E6753D979D}" destId="{626ABFF6-56C8-4386-B662-68EC364EED9D}" srcOrd="9" destOrd="0" presId="urn:microsoft.com/office/officeart/2005/8/layout/target3"/>
    <dgm:cxn modelId="{50B2DA6E-390B-4621-8B69-DE94E9865A15}" type="presParOf" srcId="{71045F8C-00FA-488E-A7BD-E2E6753D979D}" destId="{6DB11F1C-D028-4800-9625-6611CA9DE6D4}" srcOrd="10" destOrd="0" presId="urn:microsoft.com/office/officeart/2005/8/layout/target3"/>
    <dgm:cxn modelId="{0B46B71F-5F92-47DF-A80A-C1A78FFB8B7B}" type="presParOf" srcId="{71045F8C-00FA-488E-A7BD-E2E6753D979D}" destId="{CDED6FE3-AD8F-4ACC-B6B8-710EDDD97598}" srcOrd="11" destOrd="0" presId="urn:microsoft.com/office/officeart/2005/8/layout/target3"/>
    <dgm:cxn modelId="{88F0A041-39A2-4F52-96B8-F378C9330E08}" type="presParOf" srcId="{71045F8C-00FA-488E-A7BD-E2E6753D979D}" destId="{397AC6D7-84A6-4150-958F-83C92D9ACF38}" srcOrd="12" destOrd="0" presId="urn:microsoft.com/office/officeart/2005/8/layout/target3"/>
    <dgm:cxn modelId="{C78BFDA2-5DAF-4A86-8943-E4923E58F772}" type="presParOf" srcId="{71045F8C-00FA-488E-A7BD-E2E6753D979D}" destId="{D7419528-33A6-416D-9E64-B3F7915C5149}" srcOrd="13" destOrd="0" presId="urn:microsoft.com/office/officeart/2005/8/layout/target3"/>
    <dgm:cxn modelId="{E186D362-A439-4C00-BE62-40DA92BF780D}" type="presParOf" srcId="{71045F8C-00FA-488E-A7BD-E2E6753D979D}" destId="{97289DF2-90F4-4EC2-A9FC-633B00BAB610}" srcOrd="14" destOrd="0" presId="urn:microsoft.com/office/officeart/2005/8/layout/target3"/>
    <dgm:cxn modelId="{C725B2B8-1AF0-4996-859F-692080223CD2}" type="presParOf" srcId="{71045F8C-00FA-488E-A7BD-E2E6753D979D}" destId="{234EBA9D-95B4-4C20-A84E-6F65F1085DC6}" srcOrd="15" destOrd="0" presId="urn:microsoft.com/office/officeart/2005/8/layout/target3"/>
    <dgm:cxn modelId="{2A28451C-6BF7-43F7-BB2E-D179F99E5142}" type="presParOf" srcId="{71045F8C-00FA-488E-A7BD-E2E6753D979D}" destId="{12255512-213F-41DF-90A6-8B4CD74A2B52}" srcOrd="16" destOrd="0" presId="urn:microsoft.com/office/officeart/2005/8/layout/target3"/>
    <dgm:cxn modelId="{36D05F04-3E99-40F9-9760-DC3982D6D68E}" type="presParOf" srcId="{71045F8C-00FA-488E-A7BD-E2E6753D979D}" destId="{50C2F88D-8688-44C2-A854-691F34009D3B}" srcOrd="17" destOrd="0" presId="urn:microsoft.com/office/officeart/2005/8/layout/target3"/>
    <dgm:cxn modelId="{9B112ADB-ADFE-4C98-8BF3-6E2D02645EA6}" type="presParOf" srcId="{71045F8C-00FA-488E-A7BD-E2E6753D979D}" destId="{4D19AB04-24FA-40C2-B203-52AE3D15E171}" srcOrd="18" destOrd="0" presId="urn:microsoft.com/office/officeart/2005/8/layout/target3"/>
    <dgm:cxn modelId="{704AAC85-DB61-4A1D-9D88-8CEC74A3C742}" type="presParOf" srcId="{71045F8C-00FA-488E-A7BD-E2E6753D979D}" destId="{832BF48F-0145-4429-9E02-8FCA946CCE9E}" srcOrd="19" destOrd="0" presId="urn:microsoft.com/office/officeart/2005/8/layout/target3"/>
    <dgm:cxn modelId="{6A59CF17-5B3B-44DE-9C4F-682C891A5C1D}" type="presParOf" srcId="{71045F8C-00FA-488E-A7BD-E2E6753D979D}" destId="{E7297F21-D4FD-4A41-AE58-814D01A6B5E7}" srcOrd="20" destOrd="0" presId="urn:microsoft.com/office/officeart/2005/8/layout/target3"/>
    <dgm:cxn modelId="{B841EF9F-6C26-4FD7-8550-FDCDB9B56C89}" type="presParOf" srcId="{71045F8C-00FA-488E-A7BD-E2E6753D979D}" destId="{F69A1436-182C-465B-AD7F-FE48E0C090C1}" srcOrd="21" destOrd="0" presId="urn:microsoft.com/office/officeart/2005/8/layout/target3"/>
    <dgm:cxn modelId="{510249E5-7D4D-4AE6-BA4D-608D25F29BA1}" type="presParOf" srcId="{71045F8C-00FA-488E-A7BD-E2E6753D979D}" destId="{AA41A67C-3D3F-4AE9-9E0F-5D7F7BB2E741}" srcOrd="22" destOrd="0" presId="urn:microsoft.com/office/officeart/2005/8/layout/target3"/>
    <dgm:cxn modelId="{80CE3670-D5D0-4257-A70E-C72E4005494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Sýkorová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 dirty="0" smtClean="0"/>
            <a:t>: VY_32_INOVACE_07_Evropa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Zeměpis 8.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Evropa – Popletený cestovatel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DD16B2-1FAB-417A-834E-E23F83FA4622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407D-4E99-4B9E-9E71-E64E83E7D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22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789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530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0805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168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11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079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4778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1101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4832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8141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6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8B550-769F-4A45-A6AB-83EF3989083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E3F5E-3A07-4D19-A27C-B5554170B8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823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061470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92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0047398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r>
                        <a:rPr lang="cs-CZ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328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Popletený cestovatel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Evropa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10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dirty="0" smtClean="0"/>
              <a:t>Cestovatel udělal ve svých zápiscích několik chyb, oprav je.</a:t>
            </a:r>
            <a:endParaRPr lang="cs-CZ" sz="36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Pyreneje jsou nejvyšším pohoří v Evropě.</a:t>
            </a:r>
          </a:p>
          <a:p>
            <a:r>
              <a:rPr lang="cs-CZ" dirty="0" smtClean="0"/>
              <a:t>Korsika a Sardinie patří k Francii.</a:t>
            </a:r>
          </a:p>
          <a:p>
            <a:r>
              <a:rPr lang="cs-CZ" dirty="0" smtClean="0"/>
              <a:t>Vatikán je město v </a:t>
            </a:r>
            <a:r>
              <a:rPr lang="cs-CZ" dirty="0"/>
              <a:t>I</a:t>
            </a:r>
            <a:r>
              <a:rPr lang="cs-CZ" dirty="0" smtClean="0"/>
              <a:t>tálii.</a:t>
            </a:r>
          </a:p>
          <a:p>
            <a:r>
              <a:rPr lang="cs-CZ" dirty="0" smtClean="0"/>
              <a:t>Vysoké Tatry jsou součástí Jižních Karpat.</a:t>
            </a:r>
          </a:p>
          <a:p>
            <a:r>
              <a:rPr lang="cs-CZ" dirty="0" smtClean="0"/>
              <a:t>Balaton leží na jihu Slovenska.</a:t>
            </a:r>
          </a:p>
          <a:p>
            <a:r>
              <a:rPr lang="cs-CZ" dirty="0" smtClean="0"/>
              <a:t>Dunaj je hraniční řeka mezi Maďarskem a Bulharskem.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336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u="sng" dirty="0" smtClean="0"/>
              <a:t>řešení</a:t>
            </a:r>
            <a:endParaRPr lang="cs-CZ" sz="3600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Alpy</a:t>
            </a:r>
            <a:r>
              <a:rPr lang="cs-CZ" dirty="0" smtClean="0"/>
              <a:t> jsou nejvyšším pohoří v Evropě.</a:t>
            </a:r>
          </a:p>
          <a:p>
            <a:r>
              <a:rPr lang="cs-CZ" dirty="0" smtClean="0"/>
              <a:t>Korsika patří k Francii. </a:t>
            </a:r>
            <a:r>
              <a:rPr lang="cs-CZ" smtClean="0">
                <a:solidFill>
                  <a:srgbClr val="FF0000"/>
                </a:solidFill>
              </a:rPr>
              <a:t>Sardinie patří         </a:t>
            </a:r>
            <a:r>
              <a:rPr lang="cs-CZ" dirty="0" smtClean="0">
                <a:solidFill>
                  <a:srgbClr val="FF0000"/>
                </a:solidFill>
              </a:rPr>
              <a:t>k Itálii.</a:t>
            </a:r>
            <a:endParaRPr lang="cs-CZ" dirty="0" smtClean="0"/>
          </a:p>
          <a:p>
            <a:r>
              <a:rPr lang="cs-CZ" dirty="0" smtClean="0"/>
              <a:t>Vatikán je </a:t>
            </a:r>
            <a:r>
              <a:rPr lang="cs-CZ" dirty="0" smtClean="0">
                <a:solidFill>
                  <a:srgbClr val="FF0000"/>
                </a:solidFill>
              </a:rPr>
              <a:t>stát </a:t>
            </a:r>
            <a:r>
              <a:rPr lang="cs-CZ" dirty="0" smtClean="0"/>
              <a:t>v Itálii.</a:t>
            </a:r>
          </a:p>
          <a:p>
            <a:r>
              <a:rPr lang="cs-CZ" dirty="0" smtClean="0"/>
              <a:t>Vysoké Tatry jsou součástí </a:t>
            </a:r>
            <a:r>
              <a:rPr lang="cs-CZ" dirty="0" smtClean="0">
                <a:solidFill>
                  <a:srgbClr val="FF0000"/>
                </a:solidFill>
              </a:rPr>
              <a:t>Západních</a:t>
            </a:r>
            <a:r>
              <a:rPr lang="cs-CZ" dirty="0" smtClean="0"/>
              <a:t> Karpat.</a:t>
            </a:r>
          </a:p>
          <a:p>
            <a:r>
              <a:rPr lang="cs-CZ" dirty="0" smtClean="0"/>
              <a:t>Balaton leží na jihu </a:t>
            </a:r>
            <a:r>
              <a:rPr lang="cs-CZ" dirty="0" smtClean="0">
                <a:solidFill>
                  <a:srgbClr val="FF0000"/>
                </a:solidFill>
              </a:rPr>
              <a:t>Maďarska</a:t>
            </a:r>
            <a:r>
              <a:rPr lang="cs-CZ" dirty="0" smtClean="0"/>
              <a:t>.</a:t>
            </a:r>
          </a:p>
          <a:p>
            <a:r>
              <a:rPr lang="cs-CZ" dirty="0" smtClean="0"/>
              <a:t>Dunaj je hraniční řeka mezi Maďarskem a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Slovenskem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68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/>
              <a:t>Oprav další chyby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K Chorvatsku patří Dinárské ostrovy.</a:t>
            </a:r>
          </a:p>
          <a:p>
            <a:r>
              <a:rPr lang="cs-CZ" dirty="0" smtClean="0"/>
              <a:t>Na Liparských ostrovech je sopka Vesuv.</a:t>
            </a:r>
          </a:p>
          <a:p>
            <a:r>
              <a:rPr lang="cs-CZ" dirty="0" smtClean="0"/>
              <a:t>Italské Benátky leží vysoko v horách nad zálivem.</a:t>
            </a:r>
          </a:p>
          <a:p>
            <a:r>
              <a:rPr lang="cs-CZ" dirty="0" smtClean="0"/>
              <a:t>Lodí jsem dojel po Labi až do Baltského moře.</a:t>
            </a:r>
          </a:p>
          <a:p>
            <a:r>
              <a:rPr lang="cs-CZ" dirty="0" smtClean="0"/>
              <a:t>Řeka Ebro je významnou portugalskou řekou.</a:t>
            </a:r>
          </a:p>
          <a:p>
            <a:r>
              <a:rPr lang="cs-CZ" dirty="0" smtClean="0"/>
              <a:t>Na severu Francie najdeme jezerní plošiny.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645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/>
              <a:t>Řešení 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K Chorvatsku patří </a:t>
            </a:r>
            <a:r>
              <a:rPr lang="cs-CZ" u="sng" dirty="0" smtClean="0">
                <a:solidFill>
                  <a:srgbClr val="FF0000"/>
                </a:solidFill>
              </a:rPr>
              <a:t>Dalmatské </a:t>
            </a:r>
            <a:r>
              <a:rPr lang="cs-CZ" dirty="0" smtClean="0"/>
              <a:t>ostrovy.</a:t>
            </a:r>
          </a:p>
          <a:p>
            <a:r>
              <a:rPr lang="cs-CZ" dirty="0" smtClean="0"/>
              <a:t>Na Liparských ostrovech je sopka </a:t>
            </a:r>
            <a:r>
              <a:rPr lang="cs-CZ" u="sng" dirty="0" err="1" smtClean="0">
                <a:solidFill>
                  <a:srgbClr val="FF0000"/>
                </a:solidFill>
              </a:rPr>
              <a:t>Stromboli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Italské Benátky leží </a:t>
            </a:r>
            <a:r>
              <a:rPr lang="cs-CZ" dirty="0" smtClean="0">
                <a:solidFill>
                  <a:srgbClr val="FF0000"/>
                </a:solidFill>
              </a:rPr>
              <a:t>přímo u hladiny moře </a:t>
            </a:r>
            <a:r>
              <a:rPr lang="cs-CZ" dirty="0" smtClean="0"/>
              <a:t>.</a:t>
            </a:r>
          </a:p>
          <a:p>
            <a:r>
              <a:rPr lang="cs-CZ" dirty="0" smtClean="0"/>
              <a:t>Lodí jsem dojel po Labi až do </a:t>
            </a:r>
            <a:r>
              <a:rPr lang="cs-CZ" dirty="0" smtClean="0">
                <a:solidFill>
                  <a:srgbClr val="FF0000"/>
                </a:solidFill>
              </a:rPr>
              <a:t>Severního</a:t>
            </a:r>
            <a:r>
              <a:rPr lang="cs-CZ" dirty="0" smtClean="0"/>
              <a:t> moře.</a:t>
            </a:r>
          </a:p>
          <a:p>
            <a:r>
              <a:rPr lang="cs-CZ" dirty="0" smtClean="0"/>
              <a:t>Řeka Ebro je významnou </a:t>
            </a:r>
            <a:r>
              <a:rPr lang="cs-CZ" dirty="0" smtClean="0">
                <a:solidFill>
                  <a:srgbClr val="FF0000"/>
                </a:solidFill>
              </a:rPr>
              <a:t>španělskou </a:t>
            </a:r>
            <a:r>
              <a:rPr lang="cs-CZ" dirty="0" smtClean="0"/>
              <a:t>řekou.</a:t>
            </a:r>
          </a:p>
          <a:p>
            <a:r>
              <a:rPr lang="cs-CZ" dirty="0" smtClean="0"/>
              <a:t>Na severu </a:t>
            </a:r>
            <a:r>
              <a:rPr lang="cs-CZ" dirty="0" smtClean="0">
                <a:solidFill>
                  <a:srgbClr val="FF0000"/>
                </a:solidFill>
              </a:rPr>
              <a:t>Polska</a:t>
            </a:r>
            <a:r>
              <a:rPr lang="cs-CZ" dirty="0" smtClean="0"/>
              <a:t> najdeme jezerní plošiny.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115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56</TotalTime>
  <Words>273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Slunovrat</vt:lpstr>
      <vt:lpstr>Motiv systému Office</vt:lpstr>
      <vt:lpstr>Prezentace aplikace PowerPoint</vt:lpstr>
      <vt:lpstr>Prezentace aplikace PowerPoint</vt:lpstr>
      <vt:lpstr>Popletený cestovatel</vt:lpstr>
      <vt:lpstr>Cestovatel udělal ve svých zápiscích několik chyb, oprav je.</vt:lpstr>
      <vt:lpstr>řešení</vt:lpstr>
      <vt:lpstr>Oprav další chyby</vt:lpstr>
      <vt:lpstr>Řešení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Popletený cestovatel</dc:title>
  <dc:creator>Sýkorová Jana</dc:creator>
  <cp:lastModifiedBy>Sýkorová Jana</cp:lastModifiedBy>
  <cp:revision>8</cp:revision>
  <dcterms:created xsi:type="dcterms:W3CDTF">2012-05-11T16:34:59Z</dcterms:created>
  <dcterms:modified xsi:type="dcterms:W3CDTF">2012-05-17T19:49:20Z</dcterms:modified>
</cp:coreProperties>
</file>