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63" r:id="rId5"/>
    <p:sldId id="256" r:id="rId6"/>
    <p:sldId id="264" r:id="rId7"/>
    <p:sldId id="257" r:id="rId8"/>
    <p:sldId id="258" r:id="rId9"/>
    <p:sldId id="259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VY_32_INOVACE_14_Amerika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Amerika – SA - poznej památku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Zeměpis 7.ročník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702A78-77ED-47A4-9324-32608FABBF87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814DA34-C643-49B4-AB9C-2E91C833410E}" type="presOf" srcId="{019433A1-1324-4DE1-9E6F-32B851095F74}" destId="{A3817367-F2BC-482F-8832-FA00B51DCCF3}" srcOrd="0" destOrd="0" presId="urn:microsoft.com/office/officeart/2005/8/layout/target3"/>
    <dgm:cxn modelId="{FDDE4259-3B10-4721-972D-52B19EECAEC4}" type="presOf" srcId="{EBC41103-E2E5-4D48-9B4B-425520D3D098}" destId="{50C2F88D-8688-44C2-A854-691F34009D3B}" srcOrd="0" destOrd="0" presId="urn:microsoft.com/office/officeart/2005/8/layout/target3"/>
    <dgm:cxn modelId="{A89D5D5E-5756-46E4-B4F2-B8208488AAC2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9C4669E-BD1F-42D0-8A46-DD10FB1A6D96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4C5BB6E-DDCF-4B64-8C1E-A61E53090FDA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26AEC1D-A7F7-4481-827A-CE9EA7249A55}" type="presOf" srcId="{C73C7642-F245-4585-8F88-243F9FAEF6CA}" destId="{97289DF2-90F4-4EC2-A9FC-633B00BAB610}" srcOrd="0" destOrd="0" presId="urn:microsoft.com/office/officeart/2005/8/layout/target3"/>
    <dgm:cxn modelId="{067A3B0D-3FE3-4FA0-9CA7-65600DE4AE30}" type="presOf" srcId="{FBBFC3EA-9D9D-4F3A-BEA6-9C2C0E46BF20}" destId="{643EA938-EDE0-4533-ACCC-D2BD6F3A527C}" srcOrd="0" destOrd="0" presId="urn:microsoft.com/office/officeart/2005/8/layout/target3"/>
    <dgm:cxn modelId="{61CD4AC6-457E-4142-BBBF-53A15B5AF919}" type="presOf" srcId="{019433A1-1324-4DE1-9E6F-32B851095F74}" destId="{E7297F21-D4FD-4A41-AE58-814D01A6B5E7}" srcOrd="1" destOrd="0" presId="urn:microsoft.com/office/officeart/2005/8/layout/target3"/>
    <dgm:cxn modelId="{8B2E4BD1-AAC8-4B9D-B826-CB3DC899CFC9}" type="presOf" srcId="{DAEA276B-ECF9-46F6-A7D3-4693B2D32BC4}" destId="{CDED6FE3-AD8F-4ACC-B6B8-710EDDD97598}" srcOrd="0" destOrd="0" presId="urn:microsoft.com/office/officeart/2005/8/layout/target3"/>
    <dgm:cxn modelId="{8528A12D-BA7E-4B04-A9FD-F322AF14B673}" type="presOf" srcId="{445C7998-7549-48B0-BD68-D4F0167F02E5}" destId="{BC35EE03-4121-4EF9-923D-7CB6D30D358D}" srcOrd="0" destOrd="0" presId="urn:microsoft.com/office/officeart/2005/8/layout/target3"/>
    <dgm:cxn modelId="{3E411AC4-8DAA-4CA2-866E-D0ACCCB3CE6E}" type="presOf" srcId="{445C7998-7549-48B0-BD68-D4F0167F02E5}" destId="{4D19AB04-24FA-40C2-B203-52AE3D15E171}" srcOrd="1" destOrd="0" presId="urn:microsoft.com/office/officeart/2005/8/layout/target3"/>
    <dgm:cxn modelId="{0662638D-FD6E-40E6-A913-8ACA253508C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4280F7C-F396-44CA-815F-6706A5EE7CB4}" type="presParOf" srcId="{71045F8C-00FA-488E-A7BD-E2E6753D979D}" destId="{3577EC6B-C980-4F34-8C69-4365E7B8FC8C}" srcOrd="0" destOrd="0" presId="urn:microsoft.com/office/officeart/2005/8/layout/target3"/>
    <dgm:cxn modelId="{38532070-3C8E-40F4-BC14-8E1048D60714}" type="presParOf" srcId="{71045F8C-00FA-488E-A7BD-E2E6753D979D}" destId="{6940EB87-DC1D-4BC3-9408-9AC2E1FFC039}" srcOrd="1" destOrd="0" presId="urn:microsoft.com/office/officeart/2005/8/layout/target3"/>
    <dgm:cxn modelId="{C2398706-CA78-4523-9E24-D7097CC5B36F}" type="presParOf" srcId="{71045F8C-00FA-488E-A7BD-E2E6753D979D}" destId="{BC35EE03-4121-4EF9-923D-7CB6D30D358D}" srcOrd="2" destOrd="0" presId="urn:microsoft.com/office/officeart/2005/8/layout/target3"/>
    <dgm:cxn modelId="{775DBF42-6EEF-4F5C-AE8C-4816FE0F92EC}" type="presParOf" srcId="{71045F8C-00FA-488E-A7BD-E2E6753D979D}" destId="{C95EEA27-3CBF-4645-A92D-9D8AF5C1CBFC}" srcOrd="3" destOrd="0" presId="urn:microsoft.com/office/officeart/2005/8/layout/target3"/>
    <dgm:cxn modelId="{D0054298-CFC9-4B00-BC23-7094B11D34D0}" type="presParOf" srcId="{71045F8C-00FA-488E-A7BD-E2E6753D979D}" destId="{851BB866-B6AE-4566-893F-4C635BA974FC}" srcOrd="4" destOrd="0" presId="urn:microsoft.com/office/officeart/2005/8/layout/target3"/>
    <dgm:cxn modelId="{F652222C-6896-4AC2-8D07-06C381D30459}" type="presParOf" srcId="{71045F8C-00FA-488E-A7BD-E2E6753D979D}" destId="{643EA938-EDE0-4533-ACCC-D2BD6F3A527C}" srcOrd="5" destOrd="0" presId="urn:microsoft.com/office/officeart/2005/8/layout/target3"/>
    <dgm:cxn modelId="{1A161BBF-C5BB-4C5A-8AF0-9E30DFBA412B}" type="presParOf" srcId="{71045F8C-00FA-488E-A7BD-E2E6753D979D}" destId="{92F31B18-D66D-4CC7-89B9-378928DE877D}" srcOrd="6" destOrd="0" presId="urn:microsoft.com/office/officeart/2005/8/layout/target3"/>
    <dgm:cxn modelId="{582DC857-D199-4A07-802B-CDC80C09EDB9}" type="presParOf" srcId="{71045F8C-00FA-488E-A7BD-E2E6753D979D}" destId="{902074E1-B931-4618-97F1-FADBE82E9C3C}" srcOrd="7" destOrd="0" presId="urn:microsoft.com/office/officeart/2005/8/layout/target3"/>
    <dgm:cxn modelId="{60B01754-2E67-4E4B-B6C9-73C27DBBAD3D}" type="presParOf" srcId="{71045F8C-00FA-488E-A7BD-E2E6753D979D}" destId="{A3817367-F2BC-482F-8832-FA00B51DCCF3}" srcOrd="8" destOrd="0" presId="urn:microsoft.com/office/officeart/2005/8/layout/target3"/>
    <dgm:cxn modelId="{7DB9132B-D049-4024-A8B8-F2AE081E3A3D}" type="presParOf" srcId="{71045F8C-00FA-488E-A7BD-E2E6753D979D}" destId="{626ABFF6-56C8-4386-B662-68EC364EED9D}" srcOrd="9" destOrd="0" presId="urn:microsoft.com/office/officeart/2005/8/layout/target3"/>
    <dgm:cxn modelId="{D50829A1-432B-42BB-AB90-C93E047AB946}" type="presParOf" srcId="{71045F8C-00FA-488E-A7BD-E2E6753D979D}" destId="{6DB11F1C-D028-4800-9625-6611CA9DE6D4}" srcOrd="10" destOrd="0" presId="urn:microsoft.com/office/officeart/2005/8/layout/target3"/>
    <dgm:cxn modelId="{D0D2F3BB-2DCD-4052-9F59-A073F043DD67}" type="presParOf" srcId="{71045F8C-00FA-488E-A7BD-E2E6753D979D}" destId="{CDED6FE3-AD8F-4ACC-B6B8-710EDDD97598}" srcOrd="11" destOrd="0" presId="urn:microsoft.com/office/officeart/2005/8/layout/target3"/>
    <dgm:cxn modelId="{5580B85E-F2FA-4C42-AB7D-D7A69F0DE79A}" type="presParOf" srcId="{71045F8C-00FA-488E-A7BD-E2E6753D979D}" destId="{397AC6D7-84A6-4150-958F-83C92D9ACF38}" srcOrd="12" destOrd="0" presId="urn:microsoft.com/office/officeart/2005/8/layout/target3"/>
    <dgm:cxn modelId="{6FFF26E0-4600-49C0-B192-F68FE88F46D1}" type="presParOf" srcId="{71045F8C-00FA-488E-A7BD-E2E6753D979D}" destId="{D7419528-33A6-416D-9E64-B3F7915C5149}" srcOrd="13" destOrd="0" presId="urn:microsoft.com/office/officeart/2005/8/layout/target3"/>
    <dgm:cxn modelId="{7F3643FC-EDC1-448E-91C4-C85704A4D340}" type="presParOf" srcId="{71045F8C-00FA-488E-A7BD-E2E6753D979D}" destId="{97289DF2-90F4-4EC2-A9FC-633B00BAB610}" srcOrd="14" destOrd="0" presId="urn:microsoft.com/office/officeart/2005/8/layout/target3"/>
    <dgm:cxn modelId="{297E3280-BA79-4E76-993C-BAEA513DE41F}" type="presParOf" srcId="{71045F8C-00FA-488E-A7BD-E2E6753D979D}" destId="{234EBA9D-95B4-4C20-A84E-6F65F1085DC6}" srcOrd="15" destOrd="0" presId="urn:microsoft.com/office/officeart/2005/8/layout/target3"/>
    <dgm:cxn modelId="{C528DFE2-7408-40D9-80CF-DB7F8829770D}" type="presParOf" srcId="{71045F8C-00FA-488E-A7BD-E2E6753D979D}" destId="{12255512-213F-41DF-90A6-8B4CD74A2B52}" srcOrd="16" destOrd="0" presId="urn:microsoft.com/office/officeart/2005/8/layout/target3"/>
    <dgm:cxn modelId="{20352B0A-28C4-4A11-91E0-29A310BDF981}" type="presParOf" srcId="{71045F8C-00FA-488E-A7BD-E2E6753D979D}" destId="{50C2F88D-8688-44C2-A854-691F34009D3B}" srcOrd="17" destOrd="0" presId="urn:microsoft.com/office/officeart/2005/8/layout/target3"/>
    <dgm:cxn modelId="{1DAC85AA-002D-4CAF-8120-D8790F558EE0}" type="presParOf" srcId="{71045F8C-00FA-488E-A7BD-E2E6753D979D}" destId="{4D19AB04-24FA-40C2-B203-52AE3D15E171}" srcOrd="18" destOrd="0" presId="urn:microsoft.com/office/officeart/2005/8/layout/target3"/>
    <dgm:cxn modelId="{9657B77A-E3D8-407A-82C4-0B97225D8D59}" type="presParOf" srcId="{71045F8C-00FA-488E-A7BD-E2E6753D979D}" destId="{832BF48F-0145-4429-9E02-8FCA946CCE9E}" srcOrd="19" destOrd="0" presId="urn:microsoft.com/office/officeart/2005/8/layout/target3"/>
    <dgm:cxn modelId="{43339FE8-671F-47E8-A5ED-54046457DD9E}" type="presParOf" srcId="{71045F8C-00FA-488E-A7BD-E2E6753D979D}" destId="{E7297F21-D4FD-4A41-AE58-814D01A6B5E7}" srcOrd="20" destOrd="0" presId="urn:microsoft.com/office/officeart/2005/8/layout/target3"/>
    <dgm:cxn modelId="{009356E1-7B75-44B4-AF51-9D1261960DD0}" type="presParOf" srcId="{71045F8C-00FA-488E-A7BD-E2E6753D979D}" destId="{F69A1436-182C-465B-AD7F-FE48E0C090C1}" srcOrd="21" destOrd="0" presId="urn:microsoft.com/office/officeart/2005/8/layout/target3"/>
    <dgm:cxn modelId="{3169436C-9C43-4368-8A9D-C799C1D75738}" type="presParOf" srcId="{71045F8C-00FA-488E-A7BD-E2E6753D979D}" destId="{AA41A67C-3D3F-4AE9-9E0F-5D7F7BB2E741}" srcOrd="22" destOrd="0" presId="urn:microsoft.com/office/officeart/2005/8/layout/target3"/>
    <dgm:cxn modelId="{6D23F0B4-D89A-4437-9C7F-60C9B4E6EF0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VY_32_INOVACE_14_Amerika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Zeměpis 7.ročník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Amerika – SA - poznej památku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08B1D-D3E7-4A78-B103-417820346529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9B155-6A6A-4B70-9D2E-56FA5F1E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84518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929761907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</a:t>
                      </a:r>
                      <a:r>
                        <a:rPr lang="cs-CZ" smtClean="0"/>
                        <a:t>tabuli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8470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Poznej místo, památku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Nápovědy tě povedou k jedné kulturní památce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751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772400" cy="1481336"/>
          </a:xfrm>
        </p:spPr>
        <p:txBody>
          <a:bodyPr>
            <a:normAutofit/>
          </a:bodyPr>
          <a:lstStyle/>
          <a:p>
            <a:r>
              <a:rPr lang="cs-CZ" sz="2800" b="1" i="1" u="sng" dirty="0" smtClean="0"/>
              <a:t>nápověda</a:t>
            </a:r>
            <a:endParaRPr lang="cs-CZ" sz="28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body" idx="1"/>
          </p:nvPr>
        </p:nvSpPr>
        <p:spPr>
          <a:xfrm>
            <a:off x="755576" y="2420888"/>
            <a:ext cx="7772400" cy="1131887"/>
          </a:xfrm>
        </p:spPr>
        <p:txBody>
          <a:bodyPr>
            <a:no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ěsto mezi Santa </a:t>
            </a:r>
            <a:r>
              <a:rPr lang="cs-CZ" sz="2400" dirty="0" err="1" smtClean="0">
                <a:solidFill>
                  <a:schemeClr val="tx1"/>
                </a:solidFill>
              </a:rPr>
              <a:t>Fe</a:t>
            </a:r>
            <a:r>
              <a:rPr lang="cs-CZ" sz="2400" dirty="0" smtClean="0">
                <a:solidFill>
                  <a:schemeClr val="tx1"/>
                </a:solidFill>
              </a:rPr>
              <a:t> a Los Angeles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Jeho název znamená v překladu „louky“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Město bylo postaveno přímo v poušti, zde lidé ani nefarmařili pro velmi špatné klimatické podmínky 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Indiáni zde často přepadali nově příchozí obyvatelstvo</a:t>
            </a:r>
          </a:p>
        </p:txBody>
      </p:sp>
    </p:spTree>
    <p:extLst>
      <p:ext uri="{BB962C8B-B14F-4D97-AF65-F5344CB8AC3E}">
        <p14:creationId xmlns:p14="http://schemas.microsoft.com/office/powerpoint/2010/main" xmlns="" val="165473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Další nápověda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roce 1931 stát Nevada zlegalizoval hazard a to byl podnět k výstavbě města zábavy</a:t>
            </a:r>
          </a:p>
          <a:p>
            <a:endParaRPr lang="cs-CZ" dirty="0"/>
          </a:p>
          <a:p>
            <a:r>
              <a:rPr lang="cs-CZ" dirty="0"/>
              <a:t>Dnes je to město světel, reklam a zábavy všeho druhu</a:t>
            </a:r>
          </a:p>
          <a:p>
            <a:endParaRPr lang="cs-CZ" dirty="0"/>
          </a:p>
          <a:p>
            <a:r>
              <a:rPr lang="cs-CZ" dirty="0"/>
              <a:t>Jsou zde napodobeniny významných světových památek a budov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85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Řešení 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200400" lvl="7" indent="0">
              <a:buNone/>
            </a:pPr>
            <a:endParaRPr lang="cs-CZ" sz="4800" b="1" i="1" u="sng" dirty="0" smtClean="0">
              <a:solidFill>
                <a:srgbClr val="FF0000"/>
              </a:solidFill>
            </a:endParaRPr>
          </a:p>
          <a:p>
            <a:pPr marL="3200400" lvl="7" indent="0">
              <a:buNone/>
            </a:pPr>
            <a:endParaRPr lang="cs-CZ" sz="4800" b="1" i="1" u="sng" dirty="0">
              <a:solidFill>
                <a:srgbClr val="FF0000"/>
              </a:solidFill>
            </a:endParaRPr>
          </a:p>
          <a:p>
            <a:pPr marL="3200400" lvl="7" indent="0">
              <a:buNone/>
            </a:pPr>
            <a:r>
              <a:rPr lang="cs-CZ" sz="4800" b="1" i="1" u="sng" dirty="0" smtClean="0">
                <a:solidFill>
                  <a:srgbClr val="FF0000"/>
                </a:solidFill>
              </a:rPr>
              <a:t>Las Vegas</a:t>
            </a:r>
            <a:endParaRPr lang="cs-CZ" sz="4800" b="1" i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718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nápověda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Severní Americe se nachází „Nový kolos“</a:t>
            </a:r>
          </a:p>
          <a:p>
            <a:endParaRPr lang="cs-CZ" dirty="0" smtClean="0"/>
          </a:p>
          <a:p>
            <a:r>
              <a:rPr lang="cs-CZ" dirty="0" smtClean="0"/>
              <a:t>Dílo ale vzniklo v Evropě na konci 19. století</a:t>
            </a:r>
          </a:p>
          <a:p>
            <a:endParaRPr lang="cs-CZ" dirty="0" smtClean="0"/>
          </a:p>
          <a:p>
            <a:r>
              <a:rPr lang="cs-CZ" dirty="0" smtClean="0"/>
              <a:t>Dílo má 2 části – podstavec a sochu </a:t>
            </a:r>
          </a:p>
          <a:p>
            <a:endParaRPr lang="cs-CZ" dirty="0" smtClean="0"/>
          </a:p>
          <a:p>
            <a:r>
              <a:rPr lang="cs-CZ" dirty="0" smtClean="0"/>
              <a:t> V podstavci je Muzeum dějin přistěhovalectví </a:t>
            </a:r>
            <a:r>
              <a:rPr lang="cs-CZ" dirty="0" smtClean="0"/>
              <a:t>               do </a:t>
            </a:r>
            <a:r>
              <a:rPr lang="cs-CZ" dirty="0" smtClean="0"/>
              <a:t>Ameriky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7452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Další nápověda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Socha má na hlavě korunu se sedmi paprsky, které symbolizují sedm kontinentů světa.</a:t>
            </a:r>
          </a:p>
          <a:p>
            <a:endParaRPr lang="cs-CZ" dirty="0" smtClean="0"/>
          </a:p>
          <a:p>
            <a:r>
              <a:rPr lang="cs-CZ" dirty="0" smtClean="0"/>
              <a:t>Socha je dílem francouzského projektanta </a:t>
            </a:r>
            <a:r>
              <a:rPr lang="cs-CZ" dirty="0" err="1" smtClean="0"/>
              <a:t>Bartholdiho</a:t>
            </a:r>
            <a:r>
              <a:rPr lang="cs-CZ" dirty="0" smtClean="0"/>
              <a:t> a jeho inženýra Eiffela. (1884 byla </a:t>
            </a:r>
            <a:r>
              <a:rPr lang="cs-CZ" dirty="0" smtClean="0"/>
              <a:t>                    v </a:t>
            </a:r>
            <a:r>
              <a:rPr lang="cs-CZ" dirty="0" smtClean="0"/>
              <a:t>Paříži předána americkému velvyslanci)</a:t>
            </a:r>
          </a:p>
          <a:p>
            <a:endParaRPr lang="cs-CZ" dirty="0" smtClean="0"/>
          </a:p>
          <a:p>
            <a:r>
              <a:rPr lang="cs-CZ" dirty="0" smtClean="0"/>
              <a:t>Hotová socha byla rozložena na díly a v bednách převezena do Ameriky.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609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Další nápověda 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Samotná socha je 46 m vysoká</a:t>
            </a:r>
          </a:p>
          <a:p>
            <a:endParaRPr lang="cs-CZ" dirty="0"/>
          </a:p>
          <a:p>
            <a:r>
              <a:rPr lang="cs-CZ" dirty="0"/>
              <a:t>V levé ruce drží desky reprezentující vyhlášení nezávislosti na Anglii</a:t>
            </a:r>
          </a:p>
          <a:p>
            <a:endParaRPr lang="cs-CZ" dirty="0"/>
          </a:p>
          <a:p>
            <a:r>
              <a:rPr lang="cs-CZ" dirty="0"/>
              <a:t>U nohou má rozťatá pouta tyranie</a:t>
            </a:r>
          </a:p>
          <a:p>
            <a:endParaRPr lang="cs-CZ" dirty="0"/>
          </a:p>
          <a:p>
            <a:r>
              <a:rPr lang="cs-CZ" dirty="0"/>
              <a:t>V pravé ruce drží pochodeň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420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Řešení </a:t>
            </a:r>
            <a:endParaRPr lang="cs-CZ" sz="2800" b="1" i="1" u="sng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3200400" lvl="7" indent="0">
              <a:buFont typeface="Courier New" pitchFamily="49" charset="0"/>
              <a:buNone/>
            </a:pPr>
            <a:endParaRPr lang="cs-CZ" sz="4800" b="1" i="1" u="sng" dirty="0" smtClean="0">
              <a:solidFill>
                <a:srgbClr val="FF0000"/>
              </a:solidFill>
            </a:endParaRPr>
          </a:p>
          <a:p>
            <a:pPr marL="3200400" lvl="7" indent="0">
              <a:buFont typeface="Courier New" pitchFamily="49" charset="0"/>
              <a:buNone/>
            </a:pPr>
            <a:endParaRPr lang="cs-CZ" sz="4800" b="1" i="1" u="sng" dirty="0">
              <a:solidFill>
                <a:srgbClr val="FF0000"/>
              </a:solidFill>
            </a:endParaRPr>
          </a:p>
          <a:p>
            <a:pPr marL="3200400" lvl="7" indent="0">
              <a:buFont typeface="Courier New" pitchFamily="49" charset="0"/>
              <a:buNone/>
            </a:pPr>
            <a:r>
              <a:rPr lang="cs-CZ" sz="4800" b="1" i="1" u="sng" dirty="0" smtClean="0">
                <a:solidFill>
                  <a:srgbClr val="FF0000"/>
                </a:solidFill>
              </a:rPr>
              <a:t>Socha Svobody</a:t>
            </a:r>
          </a:p>
          <a:p>
            <a:pPr marL="3200400" lvl="7" indent="0">
              <a:buFont typeface="Courier New" pitchFamily="49" charset="0"/>
              <a:buNone/>
            </a:pPr>
            <a:r>
              <a:rPr lang="cs-CZ" sz="3600" b="1" i="1" u="sng" dirty="0" smtClean="0">
                <a:solidFill>
                  <a:schemeClr val="tx1"/>
                </a:solidFill>
              </a:rPr>
              <a:t>New York</a:t>
            </a:r>
            <a:endParaRPr lang="cs-CZ" sz="4400" b="1" i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5200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</TotalTime>
  <Words>284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Motiv sady Office</vt:lpstr>
      <vt:lpstr>Snímek 1</vt:lpstr>
      <vt:lpstr>Snímek 2</vt:lpstr>
      <vt:lpstr>Poznej místo, památku</vt:lpstr>
      <vt:lpstr>nápověda</vt:lpstr>
      <vt:lpstr>Další nápověda</vt:lpstr>
      <vt:lpstr>Řešení </vt:lpstr>
      <vt:lpstr>nápověda</vt:lpstr>
      <vt:lpstr>Další nápověda</vt:lpstr>
      <vt:lpstr>Další nápověda </vt:lpstr>
      <vt:lpstr>Řešení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Dum</cp:lastModifiedBy>
  <cp:revision>19</cp:revision>
  <dcterms:created xsi:type="dcterms:W3CDTF">2012-05-12T16:10:31Z</dcterms:created>
  <dcterms:modified xsi:type="dcterms:W3CDTF">2012-08-06T14:40:08Z</dcterms:modified>
</cp:coreProperties>
</file>