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3" r:id="rId2"/>
    <p:sldId id="256" r:id="rId3"/>
    <p:sldId id="257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428" y="-10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14299A-28CF-49E9-A245-D143EC06EA5F}" type="doc">
      <dgm:prSet loTypeId="urn:microsoft.com/office/officeart/2005/8/layout/pyramid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B4C5F9-A04A-4DBF-B442-24D408174BF5}">
      <dgm:prSet phldrT="[Text]" custT="1"/>
      <dgm:sp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</dgm:spPr>
      <dgm:t>
        <a:bodyPr/>
        <a:lstStyle/>
        <a:p>
          <a:r>
            <a:rPr lang="cs-CZ" sz="2800" b="1" dirty="0" smtClean="0"/>
            <a:t>RODOKMEN - příbuzenské vztahy</a:t>
          </a:r>
          <a:endParaRPr lang="cs-CZ" sz="2800" b="1" dirty="0"/>
        </a:p>
      </dgm:t>
    </dgm:pt>
    <dgm:pt modelId="{5233293C-0D56-471A-A0CE-F74D8E7699ED}" type="parTrans" cxnId="{1441ACF3-D434-417A-A598-69F9B69B283E}">
      <dgm:prSet/>
      <dgm:spPr/>
      <dgm:t>
        <a:bodyPr/>
        <a:lstStyle/>
        <a:p>
          <a:endParaRPr lang="cs-CZ"/>
        </a:p>
      </dgm:t>
    </dgm:pt>
    <dgm:pt modelId="{D5334D08-85BB-4A27-B9C8-A3A211BB0E83}" type="sibTrans" cxnId="{1441ACF3-D434-417A-A598-69F9B69B283E}">
      <dgm:prSet/>
      <dgm:spPr/>
      <dgm:t>
        <a:bodyPr/>
        <a:lstStyle/>
        <a:p>
          <a:endParaRPr lang="cs-CZ"/>
        </a:p>
      </dgm:t>
    </dgm:pt>
    <dgm:pt modelId="{8A126DAC-DF33-4416-B46C-E23506E76649}">
      <dgm:prSet phldrT="[Text]" custT="1"/>
      <dgm:sp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</dgm:spPr>
      <dgm:t>
        <a:bodyPr/>
        <a:lstStyle/>
        <a:p>
          <a:r>
            <a:rPr lang="cs-CZ" sz="2800" b="1" dirty="0" smtClean="0"/>
            <a:t>Rodinné slavnosti</a:t>
          </a:r>
          <a:endParaRPr lang="cs-CZ" sz="2800" b="1" dirty="0"/>
        </a:p>
      </dgm:t>
    </dgm:pt>
    <dgm:pt modelId="{A7278C83-C4EA-4234-B9C5-670FA9C0C111}" type="parTrans" cxnId="{6B545197-A24C-4C61-95CB-85A3829C8D75}">
      <dgm:prSet/>
      <dgm:spPr/>
      <dgm:t>
        <a:bodyPr/>
        <a:lstStyle/>
        <a:p>
          <a:endParaRPr lang="cs-CZ"/>
        </a:p>
      </dgm:t>
    </dgm:pt>
    <dgm:pt modelId="{4171F4BE-57B2-4F4D-A96F-4D6B03B3E725}" type="sibTrans" cxnId="{6B545197-A24C-4C61-95CB-85A3829C8D75}">
      <dgm:prSet/>
      <dgm:spPr/>
      <dgm:t>
        <a:bodyPr/>
        <a:lstStyle/>
        <a:p>
          <a:endParaRPr lang="cs-CZ"/>
        </a:p>
      </dgm:t>
    </dgm:pt>
    <dgm:pt modelId="{AA4369AB-421C-45D8-8598-026D33D76089}">
      <dgm:prSet phldrT="[Text]"/>
      <dgm:sp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</dgm:spPr>
      <dgm:t>
        <a:bodyPr/>
        <a:lstStyle/>
        <a:p>
          <a:r>
            <a:rPr lang="cs-CZ" b="1" dirty="0" smtClean="0"/>
            <a:t>Rozdělení činností</a:t>
          </a:r>
          <a:endParaRPr lang="cs-CZ" b="1" dirty="0"/>
        </a:p>
      </dgm:t>
    </dgm:pt>
    <dgm:pt modelId="{0DDDF5A6-0B00-4E83-9545-82B8556F076E}" type="parTrans" cxnId="{0AEBE7A7-D0EE-4E3E-BEEE-064B4B8E184F}">
      <dgm:prSet/>
      <dgm:spPr/>
      <dgm:t>
        <a:bodyPr/>
        <a:lstStyle/>
        <a:p>
          <a:endParaRPr lang="cs-CZ"/>
        </a:p>
      </dgm:t>
    </dgm:pt>
    <dgm:pt modelId="{26A53BC2-5698-4C7E-8AAD-7B215BEF77EF}" type="sibTrans" cxnId="{0AEBE7A7-D0EE-4E3E-BEEE-064B4B8E184F}">
      <dgm:prSet/>
      <dgm:spPr/>
      <dgm:t>
        <a:bodyPr/>
        <a:lstStyle/>
        <a:p>
          <a:endParaRPr lang="cs-CZ"/>
        </a:p>
      </dgm:t>
    </dgm:pt>
    <dgm:pt modelId="{B040F99F-DEA8-4E01-AA74-1473C9080C3F}" type="pres">
      <dgm:prSet presAssocID="{FA14299A-28CF-49E9-A245-D143EC06EA5F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8A5AED4-48DB-4020-A1CA-68C0333D002B}" type="pres">
      <dgm:prSet presAssocID="{FA14299A-28CF-49E9-A245-D143EC06EA5F}" presName="pyramid" presStyleLbl="node1" presStyleIdx="0" presStyleCnt="1" custAng="0" custScaleX="41747" custScaleY="39758" custLinFactNeighborX="-46821" custLinFactNeighborY="24029"/>
      <dgm:spPr>
        <a:prstGeom prst="sun">
          <a:avLst/>
        </a:prstGeom>
      </dgm:spPr>
    </dgm:pt>
    <dgm:pt modelId="{AAF751C2-11D0-4AA7-9B1C-69C49B1CF57D}" type="pres">
      <dgm:prSet presAssocID="{FA14299A-28CF-49E9-A245-D143EC06EA5F}" presName="theList" presStyleCnt="0"/>
      <dgm:spPr/>
    </dgm:pt>
    <dgm:pt modelId="{3828AB94-8DED-4767-B223-B36A0251192C}" type="pres">
      <dgm:prSet presAssocID="{D5B4C5F9-A04A-4DBF-B442-24D408174BF5}" presName="aNode" presStyleLbl="fgAcc1" presStyleIdx="0" presStyleCnt="3" custScaleX="250189" custLinFactNeighborX="-2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974CA-18B1-4B70-A155-3B46BD329A57}" type="pres">
      <dgm:prSet presAssocID="{D5B4C5F9-A04A-4DBF-B442-24D408174BF5}" presName="aSpace" presStyleCnt="0"/>
      <dgm:spPr/>
    </dgm:pt>
    <dgm:pt modelId="{B40BBE16-0770-44F7-91F8-FEFC8FD288B5}" type="pres">
      <dgm:prSet presAssocID="{8A126DAC-DF33-4416-B46C-E23506E76649}" presName="aNode" presStyleLbl="fgAcc1" presStyleIdx="1" presStyleCnt="3" custScaleX="142980" custLinFactY="4945" custLinFactNeighborX="-61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4F19B1-00D3-434C-8117-A2458457A020}" type="pres">
      <dgm:prSet presAssocID="{8A126DAC-DF33-4416-B46C-E23506E76649}" presName="aSpace" presStyleCnt="0"/>
      <dgm:spPr/>
    </dgm:pt>
    <dgm:pt modelId="{26FBBE52-0493-43EF-8263-0DD0139F31DB}" type="pres">
      <dgm:prSet presAssocID="{AA4369AB-421C-45D8-8598-026D33D76089}" presName="aNode" presStyleLbl="fgAcc1" presStyleIdx="2" presStyleCnt="3" custScaleX="93914" custLinFactY="12383" custLinFactNeighborX="-61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1AFAB3-AA15-4769-80EA-667908B5FB76}" type="pres">
      <dgm:prSet presAssocID="{AA4369AB-421C-45D8-8598-026D33D76089}" presName="aSpace" presStyleCnt="0"/>
      <dgm:spPr/>
    </dgm:pt>
  </dgm:ptLst>
  <dgm:cxnLst>
    <dgm:cxn modelId="{0AEBE7A7-D0EE-4E3E-BEEE-064B4B8E184F}" srcId="{FA14299A-28CF-49E9-A245-D143EC06EA5F}" destId="{AA4369AB-421C-45D8-8598-026D33D76089}" srcOrd="2" destOrd="0" parTransId="{0DDDF5A6-0B00-4E83-9545-82B8556F076E}" sibTransId="{26A53BC2-5698-4C7E-8AAD-7B215BEF77EF}"/>
    <dgm:cxn modelId="{C48F973A-281A-4EE8-975F-03FE06E08B36}" type="presOf" srcId="{D5B4C5F9-A04A-4DBF-B442-24D408174BF5}" destId="{3828AB94-8DED-4767-B223-B36A0251192C}" srcOrd="0" destOrd="0" presId="urn:microsoft.com/office/officeart/2005/8/layout/pyramid2"/>
    <dgm:cxn modelId="{2985A1BE-A2D0-4D39-8736-7AA761F2E48E}" type="presOf" srcId="{8A126DAC-DF33-4416-B46C-E23506E76649}" destId="{B40BBE16-0770-44F7-91F8-FEFC8FD288B5}" srcOrd="0" destOrd="0" presId="urn:microsoft.com/office/officeart/2005/8/layout/pyramid2"/>
    <dgm:cxn modelId="{6B545197-A24C-4C61-95CB-85A3829C8D75}" srcId="{FA14299A-28CF-49E9-A245-D143EC06EA5F}" destId="{8A126DAC-DF33-4416-B46C-E23506E76649}" srcOrd="1" destOrd="0" parTransId="{A7278C83-C4EA-4234-B9C5-670FA9C0C111}" sibTransId="{4171F4BE-57B2-4F4D-A96F-4D6B03B3E725}"/>
    <dgm:cxn modelId="{6F671270-26B8-47D1-BF8D-999395E09CE7}" type="presOf" srcId="{FA14299A-28CF-49E9-A245-D143EC06EA5F}" destId="{B040F99F-DEA8-4E01-AA74-1473C9080C3F}" srcOrd="0" destOrd="0" presId="urn:microsoft.com/office/officeart/2005/8/layout/pyramid2"/>
    <dgm:cxn modelId="{D0B733C3-839D-4B8A-A0F4-F12ED0767B9F}" type="presOf" srcId="{AA4369AB-421C-45D8-8598-026D33D76089}" destId="{26FBBE52-0493-43EF-8263-0DD0139F31DB}" srcOrd="0" destOrd="0" presId="urn:microsoft.com/office/officeart/2005/8/layout/pyramid2"/>
    <dgm:cxn modelId="{1441ACF3-D434-417A-A598-69F9B69B283E}" srcId="{FA14299A-28CF-49E9-A245-D143EC06EA5F}" destId="{D5B4C5F9-A04A-4DBF-B442-24D408174BF5}" srcOrd="0" destOrd="0" parTransId="{5233293C-0D56-471A-A0CE-F74D8E7699ED}" sibTransId="{D5334D08-85BB-4A27-B9C8-A3A211BB0E83}"/>
    <dgm:cxn modelId="{CE65BD28-5649-411F-A693-FF5D489E2E06}" type="presParOf" srcId="{B040F99F-DEA8-4E01-AA74-1473C9080C3F}" destId="{48A5AED4-48DB-4020-A1CA-68C0333D002B}" srcOrd="0" destOrd="0" presId="urn:microsoft.com/office/officeart/2005/8/layout/pyramid2"/>
    <dgm:cxn modelId="{9C9DDA9C-B0D9-42AF-8294-1C9CEB61047C}" type="presParOf" srcId="{B040F99F-DEA8-4E01-AA74-1473C9080C3F}" destId="{AAF751C2-11D0-4AA7-9B1C-69C49B1CF57D}" srcOrd="1" destOrd="0" presId="urn:microsoft.com/office/officeart/2005/8/layout/pyramid2"/>
    <dgm:cxn modelId="{DB7B1C60-CE6C-4A1D-A9A9-D49703E298AC}" type="presParOf" srcId="{AAF751C2-11D0-4AA7-9B1C-69C49B1CF57D}" destId="{3828AB94-8DED-4767-B223-B36A0251192C}" srcOrd="0" destOrd="0" presId="urn:microsoft.com/office/officeart/2005/8/layout/pyramid2"/>
    <dgm:cxn modelId="{C15720B3-0797-4D93-88F8-62664A7368EE}" type="presParOf" srcId="{AAF751C2-11D0-4AA7-9B1C-69C49B1CF57D}" destId="{D43974CA-18B1-4B70-A155-3B46BD329A57}" srcOrd="1" destOrd="0" presId="urn:microsoft.com/office/officeart/2005/8/layout/pyramid2"/>
    <dgm:cxn modelId="{CB9866AE-4745-4AF4-BC24-0053F7C0F8DA}" type="presParOf" srcId="{AAF751C2-11D0-4AA7-9B1C-69C49B1CF57D}" destId="{B40BBE16-0770-44F7-91F8-FEFC8FD288B5}" srcOrd="2" destOrd="0" presId="urn:microsoft.com/office/officeart/2005/8/layout/pyramid2"/>
    <dgm:cxn modelId="{2AD963EC-AA57-4D59-90FC-02ED38CFF2A6}" type="presParOf" srcId="{AAF751C2-11D0-4AA7-9B1C-69C49B1CF57D}" destId="{AD4F19B1-00D3-434C-8117-A2458457A020}" srcOrd="3" destOrd="0" presId="urn:microsoft.com/office/officeart/2005/8/layout/pyramid2"/>
    <dgm:cxn modelId="{BF39E6F1-DFE7-45C7-87B7-FEC8949AD346}" type="presParOf" srcId="{AAF751C2-11D0-4AA7-9B1C-69C49B1CF57D}" destId="{26FBBE52-0493-43EF-8263-0DD0139F31DB}" srcOrd="4" destOrd="0" presId="urn:microsoft.com/office/officeart/2005/8/layout/pyramid2"/>
    <dgm:cxn modelId="{F6BE20B6-FD99-4289-95FE-6FB1F7DEA353}" type="presParOf" srcId="{AAF751C2-11D0-4AA7-9B1C-69C49B1CF57D}" destId="{DD1AFAB3-AA15-4769-80EA-667908B5FB7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B69824-B2DE-4846-AF80-2536357C4F9D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E9077C-8B68-4902-8F27-80C112832C2E}">
      <dgm:prSet phldrT="[Text]" custT="1"/>
      <dgm:spPr/>
      <dgm:t>
        <a:bodyPr lIns="180000" tIns="0" rIns="180000" bIns="0"/>
        <a:lstStyle/>
        <a:p>
          <a:r>
            <a:rPr lang="cs-CZ" sz="2800" b="1" dirty="0" smtClean="0"/>
            <a:t>dědeček</a:t>
          </a:r>
          <a:endParaRPr lang="cs-CZ" sz="2800" b="1" dirty="0"/>
        </a:p>
      </dgm:t>
    </dgm:pt>
    <dgm:pt modelId="{274E4647-AF32-4D11-B07E-DFE59E3FCEBF}" type="parTrans" cxnId="{1D9F63DA-FE44-4E8B-A1F7-48BDBD4E5317}">
      <dgm:prSet/>
      <dgm:spPr/>
      <dgm:t>
        <a:bodyPr/>
        <a:lstStyle/>
        <a:p>
          <a:endParaRPr lang="cs-CZ"/>
        </a:p>
      </dgm:t>
    </dgm:pt>
    <dgm:pt modelId="{98EAD099-F94B-4E39-B4FF-8A0FAFD57082}" type="sibTrans" cxnId="{1D9F63DA-FE44-4E8B-A1F7-48BDBD4E5317}">
      <dgm:prSet/>
      <dgm:spPr/>
      <dgm:t>
        <a:bodyPr/>
        <a:lstStyle/>
        <a:p>
          <a:endParaRPr lang="cs-CZ"/>
        </a:p>
      </dgm:t>
    </dgm:pt>
    <dgm:pt modelId="{56AD4F57-DDCD-4A4A-AB2A-844E6D30AE05}">
      <dgm:prSet phldrT="[Text]" custT="1"/>
      <dgm:spPr/>
      <dgm:t>
        <a:bodyPr lIns="180000" tIns="0" rIns="180000" bIns="0"/>
        <a:lstStyle/>
        <a:p>
          <a:r>
            <a:rPr lang="cs-CZ" sz="2800" b="1" dirty="0" smtClean="0"/>
            <a:t>babička</a:t>
          </a:r>
          <a:endParaRPr lang="cs-CZ" sz="2800" b="1" dirty="0"/>
        </a:p>
      </dgm:t>
    </dgm:pt>
    <dgm:pt modelId="{A88F8AF9-2248-477D-8E61-C51ABBE0C3C8}" type="parTrans" cxnId="{05965D22-EED6-4C53-B414-8D23E814D8B3}">
      <dgm:prSet/>
      <dgm:spPr/>
      <dgm:t>
        <a:bodyPr/>
        <a:lstStyle/>
        <a:p>
          <a:endParaRPr lang="cs-CZ"/>
        </a:p>
      </dgm:t>
    </dgm:pt>
    <dgm:pt modelId="{A60A59A1-48FF-409A-A7D6-4F4D186D9CFA}" type="sibTrans" cxnId="{05965D22-EED6-4C53-B414-8D23E814D8B3}">
      <dgm:prSet/>
      <dgm:spPr/>
      <dgm:t>
        <a:bodyPr/>
        <a:lstStyle/>
        <a:p>
          <a:endParaRPr lang="cs-CZ"/>
        </a:p>
      </dgm:t>
    </dgm:pt>
    <dgm:pt modelId="{DDA349B9-26C2-42DF-8AC6-065E351FE4D1}">
      <dgm:prSet phldrT="[Text]" custT="1"/>
      <dgm:spPr>
        <a:solidFill>
          <a:schemeClr val="tx1"/>
        </a:solidFill>
      </dgm:spPr>
      <dgm:t>
        <a:bodyPr lIns="180000" tIns="0" rIns="180000" bIns="0"/>
        <a:lstStyle/>
        <a:p>
          <a:r>
            <a: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dědeček</a:t>
          </a:r>
          <a:endParaRPr lang="cs-CZ" sz="2800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5975D22E-39D6-48AF-8D4C-1FD5736477C8}" type="parTrans" cxnId="{E9FFEF0E-017B-4A2A-A230-B1213574188D}">
      <dgm:prSet/>
      <dgm:spPr/>
      <dgm:t>
        <a:bodyPr/>
        <a:lstStyle/>
        <a:p>
          <a:endParaRPr lang="cs-CZ"/>
        </a:p>
      </dgm:t>
    </dgm:pt>
    <dgm:pt modelId="{99BC847F-EDB8-4440-89A7-E6BB08BAFF5B}" type="sibTrans" cxnId="{E9FFEF0E-017B-4A2A-A230-B1213574188D}">
      <dgm:prSet/>
      <dgm:spPr/>
      <dgm:t>
        <a:bodyPr/>
        <a:lstStyle/>
        <a:p>
          <a:endParaRPr lang="cs-CZ"/>
        </a:p>
      </dgm:t>
    </dgm:pt>
    <dgm:pt modelId="{FA000A92-FFF9-47A3-B52A-AE5BF9B7F398}">
      <dgm:prSet phldrT="[Text]" custT="1"/>
      <dgm:spPr>
        <a:solidFill>
          <a:schemeClr val="tx1"/>
        </a:solidFill>
      </dgm:spPr>
      <dgm:t>
        <a:bodyPr lIns="180000" tIns="0" rIns="180000" bIns="0"/>
        <a:lstStyle/>
        <a:p>
          <a:r>
            <a: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babička</a:t>
          </a:r>
          <a:endParaRPr lang="cs-CZ" sz="2800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634DFC01-96D4-4032-8E86-2D512FCB460F}" type="parTrans" cxnId="{1A875540-B073-4D22-A298-5185B8766AB1}">
      <dgm:prSet/>
      <dgm:spPr/>
      <dgm:t>
        <a:bodyPr/>
        <a:lstStyle/>
        <a:p>
          <a:endParaRPr lang="cs-CZ"/>
        </a:p>
      </dgm:t>
    </dgm:pt>
    <dgm:pt modelId="{DBBD8A36-4922-4E21-9543-1799ACB9951E}" type="sibTrans" cxnId="{1A875540-B073-4D22-A298-5185B8766AB1}">
      <dgm:prSet/>
      <dgm:spPr/>
      <dgm:t>
        <a:bodyPr/>
        <a:lstStyle/>
        <a:p>
          <a:endParaRPr lang="cs-CZ"/>
        </a:p>
      </dgm:t>
    </dgm:pt>
    <dgm:pt modelId="{ADD6F04B-3382-44CE-B423-3A57441449C9}" type="pres">
      <dgm:prSet presAssocID="{D0B69824-B2DE-4846-AF80-2536357C4F9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C32988-9257-4ACE-BE46-53EE47F4F742}" type="pres">
      <dgm:prSet presAssocID="{B9E9077C-8B68-4902-8F27-80C112832C2E}" presName="node" presStyleLbl="node1" presStyleIdx="0" presStyleCnt="4" custScaleX="21663" custScaleY="10168" custLinFactNeighborX="-7786" custLinFactNeighborY="-2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30AC61-A9E9-409B-99E3-FC56F23D1CF3}" type="pres">
      <dgm:prSet presAssocID="{98EAD099-F94B-4E39-B4FF-8A0FAFD57082}" presName="sibTrans" presStyleCnt="0"/>
      <dgm:spPr/>
    </dgm:pt>
    <dgm:pt modelId="{586A688F-CD8E-4A41-92B2-EFF16FC4685B}" type="pres">
      <dgm:prSet presAssocID="{56AD4F57-DDCD-4A4A-AB2A-844E6D30AE05}" presName="node" presStyleLbl="node1" presStyleIdx="1" presStyleCnt="4" custScaleX="21663" custScaleY="10168" custLinFactNeighborX="-12675" custLinFactNeighborY="-2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6B60D7-2EAE-43BB-A2B0-54C058DC85A8}" type="pres">
      <dgm:prSet presAssocID="{A60A59A1-48FF-409A-A7D6-4F4D186D9CFA}" presName="sibTrans" presStyleCnt="0"/>
      <dgm:spPr/>
    </dgm:pt>
    <dgm:pt modelId="{641DC8DF-6093-460E-9B5A-A9C543BBC6D8}" type="pres">
      <dgm:prSet presAssocID="{DDA349B9-26C2-42DF-8AC6-065E351FE4D1}" presName="node" presStyleLbl="node1" presStyleIdx="2" presStyleCnt="4" custScaleX="21900" custScaleY="10168" custLinFactNeighborX="-18988" custLinFactNeighborY="-2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383A3-9347-4B87-994C-1B1CE9587FBD}" type="pres">
      <dgm:prSet presAssocID="{99BC847F-EDB8-4440-89A7-E6BB08BAFF5B}" presName="sibTrans" presStyleCnt="0"/>
      <dgm:spPr/>
    </dgm:pt>
    <dgm:pt modelId="{09CA5F6E-5D68-4D75-93D4-FAC6A3DA5D2C}" type="pres">
      <dgm:prSet presAssocID="{FA000A92-FFF9-47A3-B52A-AE5BF9B7F398}" presName="node" presStyleLbl="node1" presStyleIdx="3" presStyleCnt="4" custScaleX="21663" custScaleY="10168" custLinFactNeighborX="67680" custLinFactNeighborY="-5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FFEF0E-017B-4A2A-A230-B1213574188D}" srcId="{D0B69824-B2DE-4846-AF80-2536357C4F9D}" destId="{DDA349B9-26C2-42DF-8AC6-065E351FE4D1}" srcOrd="2" destOrd="0" parTransId="{5975D22E-39D6-48AF-8D4C-1FD5736477C8}" sibTransId="{99BC847F-EDB8-4440-89A7-E6BB08BAFF5B}"/>
    <dgm:cxn modelId="{05965D22-EED6-4C53-B414-8D23E814D8B3}" srcId="{D0B69824-B2DE-4846-AF80-2536357C4F9D}" destId="{56AD4F57-DDCD-4A4A-AB2A-844E6D30AE05}" srcOrd="1" destOrd="0" parTransId="{A88F8AF9-2248-477D-8E61-C51ABBE0C3C8}" sibTransId="{A60A59A1-48FF-409A-A7D6-4F4D186D9CFA}"/>
    <dgm:cxn modelId="{7F8F838B-6E3C-4877-9649-2A3116AB8077}" type="presOf" srcId="{B9E9077C-8B68-4902-8F27-80C112832C2E}" destId="{C9C32988-9257-4ACE-BE46-53EE47F4F742}" srcOrd="0" destOrd="0" presId="urn:microsoft.com/office/officeart/2005/8/layout/default#1"/>
    <dgm:cxn modelId="{1A875540-B073-4D22-A298-5185B8766AB1}" srcId="{D0B69824-B2DE-4846-AF80-2536357C4F9D}" destId="{FA000A92-FFF9-47A3-B52A-AE5BF9B7F398}" srcOrd="3" destOrd="0" parTransId="{634DFC01-96D4-4032-8E86-2D512FCB460F}" sibTransId="{DBBD8A36-4922-4E21-9543-1799ACB9951E}"/>
    <dgm:cxn modelId="{6BA9AFB0-63CE-44AD-B519-395741D9E132}" type="presOf" srcId="{FA000A92-FFF9-47A3-B52A-AE5BF9B7F398}" destId="{09CA5F6E-5D68-4D75-93D4-FAC6A3DA5D2C}" srcOrd="0" destOrd="0" presId="urn:microsoft.com/office/officeart/2005/8/layout/default#1"/>
    <dgm:cxn modelId="{7B8038B1-B304-497E-A9C6-1648C068A932}" type="presOf" srcId="{D0B69824-B2DE-4846-AF80-2536357C4F9D}" destId="{ADD6F04B-3382-44CE-B423-3A57441449C9}" srcOrd="0" destOrd="0" presId="urn:microsoft.com/office/officeart/2005/8/layout/default#1"/>
    <dgm:cxn modelId="{1D9F63DA-FE44-4E8B-A1F7-48BDBD4E5317}" srcId="{D0B69824-B2DE-4846-AF80-2536357C4F9D}" destId="{B9E9077C-8B68-4902-8F27-80C112832C2E}" srcOrd="0" destOrd="0" parTransId="{274E4647-AF32-4D11-B07E-DFE59E3FCEBF}" sibTransId="{98EAD099-F94B-4E39-B4FF-8A0FAFD57082}"/>
    <dgm:cxn modelId="{0C9FD034-C055-49E7-86EE-EB1D970AF02E}" type="presOf" srcId="{56AD4F57-DDCD-4A4A-AB2A-844E6D30AE05}" destId="{586A688F-CD8E-4A41-92B2-EFF16FC4685B}" srcOrd="0" destOrd="0" presId="urn:microsoft.com/office/officeart/2005/8/layout/default#1"/>
    <dgm:cxn modelId="{63E515EA-00CD-496B-AF8E-BC7B165E23BA}" type="presOf" srcId="{DDA349B9-26C2-42DF-8AC6-065E351FE4D1}" destId="{641DC8DF-6093-460E-9B5A-A9C543BBC6D8}" srcOrd="0" destOrd="0" presId="urn:microsoft.com/office/officeart/2005/8/layout/default#1"/>
    <dgm:cxn modelId="{C4F6BDDC-868E-484F-AA48-65CF5D772BE4}" type="presParOf" srcId="{ADD6F04B-3382-44CE-B423-3A57441449C9}" destId="{C9C32988-9257-4ACE-BE46-53EE47F4F742}" srcOrd="0" destOrd="0" presId="urn:microsoft.com/office/officeart/2005/8/layout/default#1"/>
    <dgm:cxn modelId="{9960AA4F-86A3-4BF6-946B-DDEB4F4080F4}" type="presParOf" srcId="{ADD6F04B-3382-44CE-B423-3A57441449C9}" destId="{1430AC61-A9E9-409B-99E3-FC56F23D1CF3}" srcOrd="1" destOrd="0" presId="urn:microsoft.com/office/officeart/2005/8/layout/default#1"/>
    <dgm:cxn modelId="{E30B3FB2-8C4D-48D7-A5B7-255045A4682B}" type="presParOf" srcId="{ADD6F04B-3382-44CE-B423-3A57441449C9}" destId="{586A688F-CD8E-4A41-92B2-EFF16FC4685B}" srcOrd="2" destOrd="0" presId="urn:microsoft.com/office/officeart/2005/8/layout/default#1"/>
    <dgm:cxn modelId="{92D93AFE-B100-45B0-8B08-A2314A02CC6B}" type="presParOf" srcId="{ADD6F04B-3382-44CE-B423-3A57441449C9}" destId="{246B60D7-2EAE-43BB-A2B0-54C058DC85A8}" srcOrd="3" destOrd="0" presId="urn:microsoft.com/office/officeart/2005/8/layout/default#1"/>
    <dgm:cxn modelId="{236252DC-732E-4304-8AC1-0A8178DECB3A}" type="presParOf" srcId="{ADD6F04B-3382-44CE-B423-3A57441449C9}" destId="{641DC8DF-6093-460E-9B5A-A9C543BBC6D8}" srcOrd="4" destOrd="0" presId="urn:microsoft.com/office/officeart/2005/8/layout/default#1"/>
    <dgm:cxn modelId="{18E85C0B-19A6-41EC-8B20-EE6242948E94}" type="presParOf" srcId="{ADD6F04B-3382-44CE-B423-3A57441449C9}" destId="{30C383A3-9347-4B87-994C-1B1CE9587FBD}" srcOrd="5" destOrd="0" presId="urn:microsoft.com/office/officeart/2005/8/layout/default#1"/>
    <dgm:cxn modelId="{FBB84240-0273-411E-805D-9D694EECF563}" type="presParOf" srcId="{ADD6F04B-3382-44CE-B423-3A57441449C9}" destId="{09CA5F6E-5D68-4D75-93D4-FAC6A3DA5D2C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/>
            <a:t>teta</a:t>
          </a:r>
          <a:endParaRPr lang="cs-CZ" b="1" dirty="0"/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/>
        </a:p>
      </dgm:t>
    </dgm:pt>
    <dgm:pt modelId="{6CB1A09B-6FB3-4B68-9EAC-6AD8A0EDD4DB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/>
            <a:t>strýc</a:t>
          </a:r>
          <a:endParaRPr lang="cs-CZ" b="1" dirty="0"/>
        </a:p>
      </dgm:t>
    </dgm:pt>
    <dgm:pt modelId="{CDBFD69D-1609-4A49-9D76-28DB35057128}" type="parTrans" cxnId="{E4CB7815-B677-4F06-A90B-3382E987167F}">
      <dgm:prSet/>
      <dgm:spPr/>
      <dgm:t>
        <a:bodyPr/>
        <a:lstStyle/>
        <a:p>
          <a:endParaRPr lang="cs-CZ"/>
        </a:p>
      </dgm:t>
    </dgm:pt>
    <dgm:pt modelId="{EC68CAE3-B23C-4E1A-976C-2AF9F82CD349}" type="sibTrans" cxnId="{E4CB7815-B677-4F06-A90B-3382E987167F}">
      <dgm:prSet/>
      <dgm:spPr/>
      <dgm:t>
        <a:bodyPr/>
        <a:lstStyle/>
        <a:p>
          <a:endParaRPr lang="cs-CZ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2" custScaleY="683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8CE89E-E8CA-47E8-AE4B-8E3A44028C42}" type="pres">
      <dgm:prSet presAssocID="{9DC72616-B85A-4CB8-BB5D-0DF87CBC58A2}" presName="sibTrans" presStyleCnt="0"/>
      <dgm:spPr/>
    </dgm:pt>
    <dgm:pt modelId="{7A52A6F0-DA11-4907-A229-382CCE383128}" type="pres">
      <dgm:prSet presAssocID="{6CB1A09B-6FB3-4B68-9EAC-6AD8A0EDD4DB}" presName="node" presStyleLbl="node1" presStyleIdx="1" presStyleCnt="2" custScaleY="683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CB7815-B677-4F06-A90B-3382E987167F}" srcId="{CBBA67E1-8B27-4518-BA38-49D4B45CB427}" destId="{6CB1A09B-6FB3-4B68-9EAC-6AD8A0EDD4DB}" srcOrd="1" destOrd="0" parTransId="{CDBFD69D-1609-4A49-9D76-28DB35057128}" sibTransId="{EC68CAE3-B23C-4E1A-976C-2AF9F82CD349}"/>
    <dgm:cxn modelId="{BF38803D-3CA4-4F2E-9280-B13A209D1E0E}" type="presOf" srcId="{CBBA67E1-8B27-4518-BA38-49D4B45CB427}" destId="{151047D6-0E7C-48BD-94F0-EB4C7C9B6661}" srcOrd="0" destOrd="0" presId="urn:microsoft.com/office/officeart/2005/8/layout/default#2"/>
    <dgm:cxn modelId="{4BED3455-F6BC-4690-8203-80F33CB0A3FB}" type="presOf" srcId="{6CB1A09B-6FB3-4B68-9EAC-6AD8A0EDD4DB}" destId="{7A52A6F0-DA11-4907-A229-382CCE383128}" srcOrd="0" destOrd="0" presId="urn:microsoft.com/office/officeart/2005/8/layout/default#2"/>
    <dgm:cxn modelId="{8C468A82-EA54-46CA-BE5D-B4043BDEB670}" type="presOf" srcId="{367FCA0C-5F7B-48A4-AF46-1056F9C4642F}" destId="{A09B87BF-7BFF-43C8-BE06-0681BBB9638F}" srcOrd="0" destOrd="0" presId="urn:microsoft.com/office/officeart/2005/8/layout/default#2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0A6C3050-193E-4D3A-8FDB-48742FEE0C4C}" type="presParOf" srcId="{151047D6-0E7C-48BD-94F0-EB4C7C9B6661}" destId="{A09B87BF-7BFF-43C8-BE06-0681BBB9638F}" srcOrd="0" destOrd="0" presId="urn:microsoft.com/office/officeart/2005/8/layout/default#2"/>
    <dgm:cxn modelId="{73EE2A3C-A669-4FD5-9B25-6676C843C995}" type="presParOf" srcId="{151047D6-0E7C-48BD-94F0-EB4C7C9B6661}" destId="{3B8CE89E-E8CA-47E8-AE4B-8E3A44028C42}" srcOrd="1" destOrd="0" presId="urn:microsoft.com/office/officeart/2005/8/layout/default#2"/>
    <dgm:cxn modelId="{4F61C66D-EB8D-40CE-B5F0-C1DE1A9C77D9}" type="presParOf" srcId="{151047D6-0E7C-48BD-94F0-EB4C7C9B6661}" destId="{7A52A6F0-DA11-4907-A229-382CCE383128}" srcOrd="2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/>
      <dgm:spPr>
        <a:solidFill>
          <a:schemeClr val="tx1"/>
        </a:solidFill>
        <a:ln w="63500">
          <a:solidFill>
            <a:schemeClr val="accent4">
              <a:lumMod val="75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rgbClr val="7030A0"/>
              </a:solidFill>
            </a:rPr>
            <a:t>teta</a:t>
          </a:r>
          <a:endParaRPr lang="cs-CZ" b="1" dirty="0">
            <a:solidFill>
              <a:srgbClr val="7030A0"/>
            </a:solidFill>
          </a:endParaRPr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/>
        </a:p>
      </dgm:t>
    </dgm:pt>
    <dgm:pt modelId="{6CB1A09B-6FB3-4B68-9EAC-6AD8A0EDD4DB}">
      <dgm:prSet phldrT="[Text]"/>
      <dgm:spPr>
        <a:solidFill>
          <a:schemeClr val="tx1"/>
        </a:solidFill>
        <a:ln w="63500">
          <a:solidFill>
            <a:schemeClr val="accent4">
              <a:lumMod val="75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rgbClr val="7030A0"/>
              </a:solidFill>
            </a:rPr>
            <a:t>strýc</a:t>
          </a:r>
          <a:endParaRPr lang="cs-CZ" b="1" dirty="0">
            <a:solidFill>
              <a:srgbClr val="7030A0"/>
            </a:solidFill>
          </a:endParaRPr>
        </a:p>
      </dgm:t>
    </dgm:pt>
    <dgm:pt modelId="{CDBFD69D-1609-4A49-9D76-28DB35057128}" type="parTrans" cxnId="{E4CB7815-B677-4F06-A90B-3382E987167F}">
      <dgm:prSet/>
      <dgm:spPr/>
      <dgm:t>
        <a:bodyPr/>
        <a:lstStyle/>
        <a:p>
          <a:endParaRPr lang="cs-CZ"/>
        </a:p>
      </dgm:t>
    </dgm:pt>
    <dgm:pt modelId="{EC68CAE3-B23C-4E1A-976C-2AF9F82CD349}" type="sibTrans" cxnId="{E4CB7815-B677-4F06-A90B-3382E987167F}">
      <dgm:prSet/>
      <dgm:spPr/>
      <dgm:t>
        <a:bodyPr/>
        <a:lstStyle/>
        <a:p>
          <a:endParaRPr lang="cs-CZ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2" custScaleY="683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8CE89E-E8CA-47E8-AE4B-8E3A44028C42}" type="pres">
      <dgm:prSet presAssocID="{9DC72616-B85A-4CB8-BB5D-0DF87CBC58A2}" presName="sibTrans" presStyleCnt="0"/>
      <dgm:spPr/>
    </dgm:pt>
    <dgm:pt modelId="{7A52A6F0-DA11-4907-A229-382CCE383128}" type="pres">
      <dgm:prSet presAssocID="{6CB1A09B-6FB3-4B68-9EAC-6AD8A0EDD4DB}" presName="node" presStyleLbl="node1" presStyleIdx="1" presStyleCnt="2" custScaleY="683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03891C-72D5-49BE-B1C3-8F460EB1FB1D}" type="presOf" srcId="{CBBA67E1-8B27-4518-BA38-49D4B45CB427}" destId="{151047D6-0E7C-48BD-94F0-EB4C7C9B6661}" srcOrd="0" destOrd="0" presId="urn:microsoft.com/office/officeart/2005/8/layout/default#3"/>
    <dgm:cxn modelId="{E4CB7815-B677-4F06-A90B-3382E987167F}" srcId="{CBBA67E1-8B27-4518-BA38-49D4B45CB427}" destId="{6CB1A09B-6FB3-4B68-9EAC-6AD8A0EDD4DB}" srcOrd="1" destOrd="0" parTransId="{CDBFD69D-1609-4A49-9D76-28DB35057128}" sibTransId="{EC68CAE3-B23C-4E1A-976C-2AF9F82CD349}"/>
    <dgm:cxn modelId="{C5E6920E-0DD6-4035-BA2A-F0EF2C8E2104}" type="presOf" srcId="{367FCA0C-5F7B-48A4-AF46-1056F9C4642F}" destId="{A09B87BF-7BFF-43C8-BE06-0681BBB9638F}" srcOrd="0" destOrd="0" presId="urn:microsoft.com/office/officeart/2005/8/layout/default#3"/>
    <dgm:cxn modelId="{2F5FC8AA-C227-4CE9-9CC5-A554733361F9}" type="presOf" srcId="{6CB1A09B-6FB3-4B68-9EAC-6AD8A0EDD4DB}" destId="{7A52A6F0-DA11-4907-A229-382CCE383128}" srcOrd="0" destOrd="0" presId="urn:microsoft.com/office/officeart/2005/8/layout/default#3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E856DD41-0085-40B7-B5E1-61FC60F8F1FB}" type="presParOf" srcId="{151047D6-0E7C-48BD-94F0-EB4C7C9B6661}" destId="{A09B87BF-7BFF-43C8-BE06-0681BBB9638F}" srcOrd="0" destOrd="0" presId="urn:microsoft.com/office/officeart/2005/8/layout/default#3"/>
    <dgm:cxn modelId="{BF7D4258-CCF8-4D98-94B3-D5B819E6EE11}" type="presParOf" srcId="{151047D6-0E7C-48BD-94F0-EB4C7C9B6661}" destId="{3B8CE89E-E8CA-47E8-AE4B-8E3A44028C42}" srcOrd="1" destOrd="0" presId="urn:microsoft.com/office/officeart/2005/8/layout/default#3"/>
    <dgm:cxn modelId="{954A7E8C-9EF6-40C5-BC2D-6784B90B2EF9}" type="presParOf" srcId="{151047D6-0E7C-48BD-94F0-EB4C7C9B6661}" destId="{7A52A6F0-DA11-4907-A229-382CCE383128}" srcOrd="2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/>
            <a:t>táta</a:t>
          </a:r>
          <a:endParaRPr lang="cs-CZ" b="1" dirty="0"/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/>
        </a:p>
      </dgm:t>
    </dgm:pt>
    <dgm:pt modelId="{6CB1A09B-6FB3-4B68-9EAC-6AD8A0EDD4DB}">
      <dgm:prSet phldrT="[Text]"/>
      <dgm:spPr>
        <a:solidFill>
          <a:schemeClr val="tx1"/>
        </a:solidFill>
        <a:ln w="63500">
          <a:solidFill>
            <a:schemeClr val="accent4">
              <a:lumMod val="75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rgbClr val="7030A0"/>
              </a:solidFill>
            </a:rPr>
            <a:t>máma</a:t>
          </a:r>
          <a:endParaRPr lang="cs-CZ" b="1" dirty="0">
            <a:solidFill>
              <a:srgbClr val="7030A0"/>
            </a:solidFill>
          </a:endParaRPr>
        </a:p>
      </dgm:t>
    </dgm:pt>
    <dgm:pt modelId="{CDBFD69D-1609-4A49-9D76-28DB35057128}" type="parTrans" cxnId="{E4CB7815-B677-4F06-A90B-3382E987167F}">
      <dgm:prSet/>
      <dgm:spPr/>
      <dgm:t>
        <a:bodyPr/>
        <a:lstStyle/>
        <a:p>
          <a:endParaRPr lang="cs-CZ"/>
        </a:p>
      </dgm:t>
    </dgm:pt>
    <dgm:pt modelId="{EC68CAE3-B23C-4E1A-976C-2AF9F82CD349}" type="sibTrans" cxnId="{E4CB7815-B677-4F06-A90B-3382E987167F}">
      <dgm:prSet/>
      <dgm:spPr/>
      <dgm:t>
        <a:bodyPr/>
        <a:lstStyle/>
        <a:p>
          <a:endParaRPr lang="cs-CZ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2" custScaleX="42832" custScaleY="32524" custLinFactNeighborX="-125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8CE89E-E8CA-47E8-AE4B-8E3A44028C42}" type="pres">
      <dgm:prSet presAssocID="{9DC72616-B85A-4CB8-BB5D-0DF87CBC58A2}" presName="sibTrans" presStyleCnt="0"/>
      <dgm:spPr/>
    </dgm:pt>
    <dgm:pt modelId="{7A52A6F0-DA11-4907-A229-382CCE383128}" type="pres">
      <dgm:prSet presAssocID="{6CB1A09B-6FB3-4B68-9EAC-6AD8A0EDD4DB}" presName="node" presStyleLbl="node1" presStyleIdx="1" presStyleCnt="2" custScaleX="42763" custScaleY="32524" custLinFactNeighborX="100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50E4D0-CFC6-499C-949D-7C6AEDE63917}" type="presOf" srcId="{6CB1A09B-6FB3-4B68-9EAC-6AD8A0EDD4DB}" destId="{7A52A6F0-DA11-4907-A229-382CCE383128}" srcOrd="0" destOrd="0" presId="urn:microsoft.com/office/officeart/2005/8/layout/default#4"/>
    <dgm:cxn modelId="{C020BB4A-88F1-4F7D-A199-A2EEC0D739B5}" type="presOf" srcId="{367FCA0C-5F7B-48A4-AF46-1056F9C4642F}" destId="{A09B87BF-7BFF-43C8-BE06-0681BBB9638F}" srcOrd="0" destOrd="0" presId="urn:microsoft.com/office/officeart/2005/8/layout/default#4"/>
    <dgm:cxn modelId="{E4CB7815-B677-4F06-A90B-3382E987167F}" srcId="{CBBA67E1-8B27-4518-BA38-49D4B45CB427}" destId="{6CB1A09B-6FB3-4B68-9EAC-6AD8A0EDD4DB}" srcOrd="1" destOrd="0" parTransId="{CDBFD69D-1609-4A49-9D76-28DB35057128}" sibTransId="{EC68CAE3-B23C-4E1A-976C-2AF9F82CD349}"/>
    <dgm:cxn modelId="{3F327C8C-2287-46DF-B2D9-8CE85D8B4B51}" type="presOf" srcId="{CBBA67E1-8B27-4518-BA38-49D4B45CB427}" destId="{151047D6-0E7C-48BD-94F0-EB4C7C9B6661}" srcOrd="0" destOrd="0" presId="urn:microsoft.com/office/officeart/2005/8/layout/default#4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596A3BB4-6771-4F44-B7F0-7F0CFA4F0856}" type="presParOf" srcId="{151047D6-0E7C-48BD-94F0-EB4C7C9B6661}" destId="{A09B87BF-7BFF-43C8-BE06-0681BBB9638F}" srcOrd="0" destOrd="0" presId="urn:microsoft.com/office/officeart/2005/8/layout/default#4"/>
    <dgm:cxn modelId="{24C64153-7606-491F-BB21-6DE7D29E4019}" type="presParOf" srcId="{151047D6-0E7C-48BD-94F0-EB4C7C9B6661}" destId="{3B8CE89E-E8CA-47E8-AE4B-8E3A44028C42}" srcOrd="1" destOrd="0" presId="urn:microsoft.com/office/officeart/2005/8/layout/default#4"/>
    <dgm:cxn modelId="{9E24DA03-89F3-404A-A82C-8464BA562FB1}" type="presParOf" srcId="{151047D6-0E7C-48BD-94F0-EB4C7C9B6661}" destId="{7A52A6F0-DA11-4907-A229-382CCE383128}" srcOrd="2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400" b="1" dirty="0" smtClean="0"/>
            <a:t>sestřenice</a:t>
          </a:r>
          <a:endParaRPr lang="cs-CZ" sz="2400" b="1" dirty="0"/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/>
        </a:p>
      </dgm:t>
    </dgm:pt>
    <dgm:pt modelId="{6CB1A09B-6FB3-4B68-9EAC-6AD8A0EDD4DB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400" b="1" dirty="0" smtClean="0"/>
            <a:t>bratr</a:t>
          </a:r>
          <a:endParaRPr lang="cs-CZ" sz="2400" b="1" dirty="0"/>
        </a:p>
      </dgm:t>
    </dgm:pt>
    <dgm:pt modelId="{CDBFD69D-1609-4A49-9D76-28DB35057128}" type="parTrans" cxnId="{E4CB7815-B677-4F06-A90B-3382E987167F}">
      <dgm:prSet/>
      <dgm:spPr/>
      <dgm:t>
        <a:bodyPr/>
        <a:lstStyle/>
        <a:p>
          <a:endParaRPr lang="cs-CZ"/>
        </a:p>
      </dgm:t>
    </dgm:pt>
    <dgm:pt modelId="{EC68CAE3-B23C-4E1A-976C-2AF9F82CD349}" type="sibTrans" cxnId="{E4CB7815-B677-4F06-A90B-3382E987167F}">
      <dgm:prSet/>
      <dgm:spPr/>
      <dgm:t>
        <a:bodyPr/>
        <a:lstStyle/>
        <a:p>
          <a:endParaRPr lang="cs-CZ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2" custScaleX="49483" custScaleY="46644" custLinFactNeighborX="-401" custLinFactNeighborY="117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8CE89E-E8CA-47E8-AE4B-8E3A44028C42}" type="pres">
      <dgm:prSet presAssocID="{9DC72616-B85A-4CB8-BB5D-0DF87CBC58A2}" presName="sibTrans" presStyleCnt="0"/>
      <dgm:spPr/>
    </dgm:pt>
    <dgm:pt modelId="{7A52A6F0-DA11-4907-A229-382CCE383128}" type="pres">
      <dgm:prSet presAssocID="{6CB1A09B-6FB3-4B68-9EAC-6AD8A0EDD4DB}" presName="node" presStyleLbl="node1" presStyleIdx="1" presStyleCnt="2" custScaleX="39715" custScaleY="47442" custLinFactNeighborY="113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CB7815-B677-4F06-A90B-3382E987167F}" srcId="{CBBA67E1-8B27-4518-BA38-49D4B45CB427}" destId="{6CB1A09B-6FB3-4B68-9EAC-6AD8A0EDD4DB}" srcOrd="1" destOrd="0" parTransId="{CDBFD69D-1609-4A49-9D76-28DB35057128}" sibTransId="{EC68CAE3-B23C-4E1A-976C-2AF9F82CD349}"/>
    <dgm:cxn modelId="{4E839CD6-D735-4F53-A1A3-09C56BA6EF03}" type="presOf" srcId="{CBBA67E1-8B27-4518-BA38-49D4B45CB427}" destId="{151047D6-0E7C-48BD-94F0-EB4C7C9B6661}" srcOrd="0" destOrd="0" presId="urn:microsoft.com/office/officeart/2005/8/layout/default#5"/>
    <dgm:cxn modelId="{7110DB12-9B7E-4E5B-9601-1D021A101ACE}" type="presOf" srcId="{367FCA0C-5F7B-48A4-AF46-1056F9C4642F}" destId="{A09B87BF-7BFF-43C8-BE06-0681BBB9638F}" srcOrd="0" destOrd="0" presId="urn:microsoft.com/office/officeart/2005/8/layout/default#5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CF1E0F24-BE47-41E1-8D09-1B589C217E2B}" type="presOf" srcId="{6CB1A09B-6FB3-4B68-9EAC-6AD8A0EDD4DB}" destId="{7A52A6F0-DA11-4907-A229-382CCE383128}" srcOrd="0" destOrd="0" presId="urn:microsoft.com/office/officeart/2005/8/layout/default#5"/>
    <dgm:cxn modelId="{2C84F097-977D-46B8-957F-BD74CF2F32E7}" type="presParOf" srcId="{151047D6-0E7C-48BD-94F0-EB4C7C9B6661}" destId="{A09B87BF-7BFF-43C8-BE06-0681BBB9638F}" srcOrd="0" destOrd="0" presId="urn:microsoft.com/office/officeart/2005/8/layout/default#5"/>
    <dgm:cxn modelId="{026332C9-F6FA-4C60-8581-C16E7C3C0540}" type="presParOf" srcId="{151047D6-0E7C-48BD-94F0-EB4C7C9B6661}" destId="{3B8CE89E-E8CA-47E8-AE4B-8E3A44028C42}" srcOrd="1" destOrd="0" presId="urn:microsoft.com/office/officeart/2005/8/layout/default#5"/>
    <dgm:cxn modelId="{C608E71B-8959-4391-9E27-8B87F70D5493}" type="presParOf" srcId="{151047D6-0E7C-48BD-94F0-EB4C7C9B6661}" destId="{7A52A6F0-DA11-4907-A229-382CCE383128}" srcOrd="2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7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já</a:t>
          </a:r>
          <a:endParaRPr lang="cs-CZ" sz="7200" b="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 sz="1800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 sz="1800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1" custScaleX="72798" custScaleY="1192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A1A68F-1FA4-430D-8EF1-F6ACB215C1B8}" type="presOf" srcId="{CBBA67E1-8B27-4518-BA38-49D4B45CB427}" destId="{151047D6-0E7C-48BD-94F0-EB4C7C9B6661}" srcOrd="0" destOrd="0" presId="urn:microsoft.com/office/officeart/2005/8/layout/default#6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0E8CE084-C59E-4766-BC79-1C17EEA5531F}" type="presOf" srcId="{367FCA0C-5F7B-48A4-AF46-1056F9C4642F}" destId="{A09B87BF-7BFF-43C8-BE06-0681BBB9638F}" srcOrd="0" destOrd="0" presId="urn:microsoft.com/office/officeart/2005/8/layout/default#6"/>
    <dgm:cxn modelId="{9BF99DA2-6021-47A4-AAE7-D319FF7C90BB}" type="presParOf" srcId="{151047D6-0E7C-48BD-94F0-EB4C7C9B6661}" destId="{A09B87BF-7BFF-43C8-BE06-0681BBB9638F}" srcOrd="0" destOrd="0" presId="urn:microsoft.com/office/officeart/2005/8/layout/default#6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BBA67E1-8B27-4518-BA38-49D4B45CB427}" type="doc">
      <dgm:prSet loTypeId="urn:microsoft.com/office/officeart/2005/8/layout/default#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7FCA0C-5F7B-48A4-AF46-1056F9C4642F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400" b="1" dirty="0" smtClean="0"/>
            <a:t>sestra</a:t>
          </a:r>
          <a:endParaRPr lang="cs-CZ" sz="2400" b="1" dirty="0"/>
        </a:p>
      </dgm:t>
    </dgm:pt>
    <dgm:pt modelId="{E06EC50A-2831-4270-A16E-BA85CDE3A4D9}" type="parTrans" cxnId="{02AD4C2E-0AD3-4A99-8183-AA966DF72376}">
      <dgm:prSet/>
      <dgm:spPr/>
      <dgm:t>
        <a:bodyPr/>
        <a:lstStyle/>
        <a:p>
          <a:endParaRPr lang="cs-CZ"/>
        </a:p>
      </dgm:t>
    </dgm:pt>
    <dgm:pt modelId="{9DC72616-B85A-4CB8-BB5D-0DF87CBC58A2}" type="sibTrans" cxnId="{02AD4C2E-0AD3-4A99-8183-AA966DF72376}">
      <dgm:prSet/>
      <dgm:spPr/>
      <dgm:t>
        <a:bodyPr/>
        <a:lstStyle/>
        <a:p>
          <a:endParaRPr lang="cs-CZ"/>
        </a:p>
      </dgm:t>
    </dgm:pt>
    <dgm:pt modelId="{6CB1A09B-6FB3-4B68-9EAC-6AD8A0EDD4DB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400" b="1" dirty="0" smtClean="0"/>
            <a:t>bratranec</a:t>
          </a:r>
          <a:endParaRPr lang="cs-CZ" sz="2400" b="1" dirty="0"/>
        </a:p>
      </dgm:t>
    </dgm:pt>
    <dgm:pt modelId="{CDBFD69D-1609-4A49-9D76-28DB35057128}" type="parTrans" cxnId="{E4CB7815-B677-4F06-A90B-3382E987167F}">
      <dgm:prSet/>
      <dgm:spPr/>
      <dgm:t>
        <a:bodyPr/>
        <a:lstStyle/>
        <a:p>
          <a:endParaRPr lang="cs-CZ"/>
        </a:p>
      </dgm:t>
    </dgm:pt>
    <dgm:pt modelId="{EC68CAE3-B23C-4E1A-976C-2AF9F82CD349}" type="sibTrans" cxnId="{E4CB7815-B677-4F06-A90B-3382E987167F}">
      <dgm:prSet/>
      <dgm:spPr/>
      <dgm:t>
        <a:bodyPr/>
        <a:lstStyle/>
        <a:p>
          <a:endParaRPr lang="cs-CZ"/>
        </a:p>
      </dgm:t>
    </dgm:pt>
    <dgm:pt modelId="{151047D6-0E7C-48BD-94F0-EB4C7C9B6661}" type="pres">
      <dgm:prSet presAssocID="{CBBA67E1-8B27-4518-BA38-49D4B45CB42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B87BF-7BFF-43C8-BE06-0681BBB9638F}" type="pres">
      <dgm:prSet presAssocID="{367FCA0C-5F7B-48A4-AF46-1056F9C4642F}" presName="node" presStyleLbl="node1" presStyleIdx="0" presStyleCnt="2" custScaleX="43710" custScaleY="46644" custLinFactNeighborX="-10" custLinFactNeighborY="124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8CE89E-E8CA-47E8-AE4B-8E3A44028C42}" type="pres">
      <dgm:prSet presAssocID="{9DC72616-B85A-4CB8-BB5D-0DF87CBC58A2}" presName="sibTrans" presStyleCnt="0"/>
      <dgm:spPr/>
    </dgm:pt>
    <dgm:pt modelId="{7A52A6F0-DA11-4907-A229-382CCE383128}" type="pres">
      <dgm:prSet presAssocID="{6CB1A09B-6FB3-4B68-9EAC-6AD8A0EDD4DB}" presName="node" presStyleLbl="node1" presStyleIdx="1" presStyleCnt="2" custScaleX="52275" custScaleY="47442" custLinFactNeighborY="134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C9CC4B-F7B3-4C77-8FE4-05AA41B3D83C}" type="presOf" srcId="{CBBA67E1-8B27-4518-BA38-49D4B45CB427}" destId="{151047D6-0E7C-48BD-94F0-EB4C7C9B6661}" srcOrd="0" destOrd="0" presId="urn:microsoft.com/office/officeart/2005/8/layout/default#7"/>
    <dgm:cxn modelId="{EFEA6F6E-144D-48F1-8F78-F64E830FD0FD}" type="presOf" srcId="{6CB1A09B-6FB3-4B68-9EAC-6AD8A0EDD4DB}" destId="{7A52A6F0-DA11-4907-A229-382CCE383128}" srcOrd="0" destOrd="0" presId="urn:microsoft.com/office/officeart/2005/8/layout/default#7"/>
    <dgm:cxn modelId="{E4CB7815-B677-4F06-A90B-3382E987167F}" srcId="{CBBA67E1-8B27-4518-BA38-49D4B45CB427}" destId="{6CB1A09B-6FB3-4B68-9EAC-6AD8A0EDD4DB}" srcOrd="1" destOrd="0" parTransId="{CDBFD69D-1609-4A49-9D76-28DB35057128}" sibTransId="{EC68CAE3-B23C-4E1A-976C-2AF9F82CD349}"/>
    <dgm:cxn modelId="{07BD6E79-1051-4300-983E-3EA9B41E93E5}" type="presOf" srcId="{367FCA0C-5F7B-48A4-AF46-1056F9C4642F}" destId="{A09B87BF-7BFF-43C8-BE06-0681BBB9638F}" srcOrd="0" destOrd="0" presId="urn:microsoft.com/office/officeart/2005/8/layout/default#7"/>
    <dgm:cxn modelId="{02AD4C2E-0AD3-4A99-8183-AA966DF72376}" srcId="{CBBA67E1-8B27-4518-BA38-49D4B45CB427}" destId="{367FCA0C-5F7B-48A4-AF46-1056F9C4642F}" srcOrd="0" destOrd="0" parTransId="{E06EC50A-2831-4270-A16E-BA85CDE3A4D9}" sibTransId="{9DC72616-B85A-4CB8-BB5D-0DF87CBC58A2}"/>
    <dgm:cxn modelId="{FCAABC7E-711F-40DC-9141-077F50891D46}" type="presParOf" srcId="{151047D6-0E7C-48BD-94F0-EB4C7C9B6661}" destId="{A09B87BF-7BFF-43C8-BE06-0681BBB9638F}" srcOrd="0" destOrd="0" presId="urn:microsoft.com/office/officeart/2005/8/layout/default#7"/>
    <dgm:cxn modelId="{A077AC9E-A517-47BB-B83B-91307DB0DBF6}" type="presParOf" srcId="{151047D6-0E7C-48BD-94F0-EB4C7C9B6661}" destId="{3B8CE89E-E8CA-47E8-AE4B-8E3A44028C42}" srcOrd="1" destOrd="0" presId="urn:microsoft.com/office/officeart/2005/8/layout/default#7"/>
    <dgm:cxn modelId="{E8B5567C-1BEF-4678-AC10-61E3B2800C0F}" type="presParOf" srcId="{151047D6-0E7C-48BD-94F0-EB4C7C9B6661}" destId="{7A52A6F0-DA11-4907-A229-382CCE383128}" srcOrd="2" destOrd="0" presId="urn:microsoft.com/office/officeart/2005/8/layout/default#7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8A5AED4-48DB-4020-A1CA-68C0333D002B}">
      <dsp:nvSpPr>
        <dsp:cNvPr id="0" name=""/>
        <dsp:cNvSpPr/>
      </dsp:nvSpPr>
      <dsp:spPr>
        <a:xfrm>
          <a:off x="500095" y="2200655"/>
          <a:ext cx="1696598" cy="1615765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828AB94-8DED-4767-B223-B36A0251192C}">
      <dsp:nvSpPr>
        <dsp:cNvPr id="0" name=""/>
        <dsp:cNvSpPr/>
      </dsp:nvSpPr>
      <dsp:spPr>
        <a:xfrm>
          <a:off x="1259631" y="408582"/>
          <a:ext cx="6608992" cy="962025"/>
        </a:xfrm>
        <a:prstGeom prst="roundRect">
          <a:avLst/>
        </a:prstGeom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RODOKMEN - příbuzenské vztahy</a:t>
          </a:r>
          <a:endParaRPr lang="cs-CZ" sz="2800" b="1" kern="1200" dirty="0"/>
        </a:p>
      </dsp:txBody>
      <dsp:txXfrm>
        <a:off x="1259631" y="408582"/>
        <a:ext cx="6608992" cy="962025"/>
      </dsp:txXfrm>
    </dsp:sp>
    <dsp:sp modelId="{B40BBE16-0770-44F7-91F8-FEFC8FD288B5}">
      <dsp:nvSpPr>
        <dsp:cNvPr id="0" name=""/>
        <dsp:cNvSpPr/>
      </dsp:nvSpPr>
      <dsp:spPr>
        <a:xfrm>
          <a:off x="2667247" y="1658686"/>
          <a:ext cx="3776959" cy="962025"/>
        </a:xfrm>
        <a:prstGeom prst="roundRect">
          <a:avLst/>
        </a:prstGeom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Rodinné slavnosti</a:t>
          </a:r>
          <a:endParaRPr lang="cs-CZ" sz="2800" b="1" kern="1200" dirty="0"/>
        </a:p>
      </dsp:txBody>
      <dsp:txXfrm>
        <a:off x="2667247" y="1658686"/>
        <a:ext cx="3776959" cy="962025"/>
      </dsp:txXfrm>
    </dsp:sp>
    <dsp:sp modelId="{26FBBE52-0493-43EF-8263-0DD0139F31DB}">
      <dsp:nvSpPr>
        <dsp:cNvPr id="0" name=""/>
        <dsp:cNvSpPr/>
      </dsp:nvSpPr>
      <dsp:spPr>
        <a:xfrm>
          <a:off x="3315311" y="2812519"/>
          <a:ext cx="2480832" cy="962025"/>
        </a:xfrm>
        <a:prstGeom prst="roundRect">
          <a:avLst/>
        </a:prstGeom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Rozdělení činností</a:t>
          </a:r>
          <a:endParaRPr lang="cs-CZ" sz="2400" b="1" kern="1200" dirty="0"/>
        </a:p>
      </dsp:txBody>
      <dsp:txXfrm>
        <a:off x="3315311" y="2812519"/>
        <a:ext cx="2480832" cy="9620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C32988-9257-4ACE-BE46-53EE47F4F742}">
      <dsp:nvSpPr>
        <dsp:cNvPr id="0" name=""/>
        <dsp:cNvSpPr/>
      </dsp:nvSpPr>
      <dsp:spPr>
        <a:xfrm>
          <a:off x="0" y="0"/>
          <a:ext cx="1980864" cy="55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00" tIns="0" rIns="18000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dědeček</a:t>
          </a:r>
          <a:endParaRPr lang="cs-CZ" sz="2800" b="1" kern="1200" dirty="0"/>
        </a:p>
      </dsp:txBody>
      <dsp:txXfrm>
        <a:off x="0" y="0"/>
        <a:ext cx="1980864" cy="557857"/>
      </dsp:txXfrm>
    </dsp:sp>
    <dsp:sp modelId="{586A688F-CD8E-4A41-92B2-EFF16FC4685B}">
      <dsp:nvSpPr>
        <dsp:cNvPr id="0" name=""/>
        <dsp:cNvSpPr/>
      </dsp:nvSpPr>
      <dsp:spPr>
        <a:xfrm>
          <a:off x="2411730" y="0"/>
          <a:ext cx="1980864" cy="55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00" tIns="0" rIns="18000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babička</a:t>
          </a:r>
          <a:endParaRPr lang="cs-CZ" sz="2800" b="1" kern="1200" dirty="0"/>
        </a:p>
      </dsp:txBody>
      <dsp:txXfrm>
        <a:off x="2411730" y="0"/>
        <a:ext cx="1980864" cy="557857"/>
      </dsp:txXfrm>
    </dsp:sp>
    <dsp:sp modelId="{641DC8DF-6093-460E-9B5A-A9C543BBC6D8}">
      <dsp:nvSpPr>
        <dsp:cNvPr id="0" name=""/>
        <dsp:cNvSpPr/>
      </dsp:nvSpPr>
      <dsp:spPr>
        <a:xfrm>
          <a:off x="4729733" y="0"/>
          <a:ext cx="2002536" cy="557857"/>
        </a:xfrm>
        <a:prstGeom prst="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00" tIns="0" rIns="18000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dědeček</a:t>
          </a:r>
          <a:endParaRPr lang="cs-CZ" sz="28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>
        <a:off x="4729733" y="0"/>
        <a:ext cx="2002536" cy="557857"/>
      </dsp:txXfrm>
    </dsp:sp>
    <dsp:sp modelId="{09CA5F6E-5D68-4D75-93D4-FAC6A3DA5D2C}">
      <dsp:nvSpPr>
        <dsp:cNvPr id="0" name=""/>
        <dsp:cNvSpPr/>
      </dsp:nvSpPr>
      <dsp:spPr>
        <a:xfrm>
          <a:off x="7163135" y="0"/>
          <a:ext cx="1980864" cy="557857"/>
        </a:xfrm>
        <a:prstGeom prst="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00" tIns="0" rIns="18000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babička</a:t>
          </a:r>
          <a:endParaRPr lang="cs-CZ" sz="28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>
        <a:off x="7163135" y="0"/>
        <a:ext cx="1980864" cy="55785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540" y="432049"/>
          <a:ext cx="2108049" cy="864093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teta</a:t>
          </a:r>
          <a:endParaRPr lang="cs-CZ" sz="3900" b="1" kern="1200" dirty="0"/>
        </a:p>
      </dsp:txBody>
      <dsp:txXfrm>
        <a:off x="540" y="432049"/>
        <a:ext cx="2108049" cy="864093"/>
      </dsp:txXfrm>
    </dsp:sp>
    <dsp:sp modelId="{7A52A6F0-DA11-4907-A229-382CCE383128}">
      <dsp:nvSpPr>
        <dsp:cNvPr id="0" name=""/>
        <dsp:cNvSpPr/>
      </dsp:nvSpPr>
      <dsp:spPr>
        <a:xfrm>
          <a:off x="2319394" y="432049"/>
          <a:ext cx="2108049" cy="864093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strýc</a:t>
          </a:r>
          <a:endParaRPr lang="cs-CZ" sz="3900" b="1" kern="1200" dirty="0"/>
        </a:p>
      </dsp:txBody>
      <dsp:txXfrm>
        <a:off x="2319394" y="432049"/>
        <a:ext cx="2108049" cy="86409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540" y="432049"/>
          <a:ext cx="2108049" cy="864093"/>
        </a:xfrm>
        <a:prstGeom prst="rect">
          <a:avLst/>
        </a:prstGeom>
        <a:solidFill>
          <a:schemeClr val="tx1"/>
        </a:solidFill>
        <a:ln w="635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rgbClr val="7030A0"/>
              </a:solidFill>
            </a:rPr>
            <a:t>teta</a:t>
          </a:r>
          <a:endParaRPr lang="cs-CZ" sz="3900" b="1" kern="1200" dirty="0">
            <a:solidFill>
              <a:srgbClr val="7030A0"/>
            </a:solidFill>
          </a:endParaRPr>
        </a:p>
      </dsp:txBody>
      <dsp:txXfrm>
        <a:off x="540" y="432049"/>
        <a:ext cx="2108049" cy="864093"/>
      </dsp:txXfrm>
    </dsp:sp>
    <dsp:sp modelId="{7A52A6F0-DA11-4907-A229-382CCE383128}">
      <dsp:nvSpPr>
        <dsp:cNvPr id="0" name=""/>
        <dsp:cNvSpPr/>
      </dsp:nvSpPr>
      <dsp:spPr>
        <a:xfrm>
          <a:off x="2319394" y="432049"/>
          <a:ext cx="2108049" cy="864093"/>
        </a:xfrm>
        <a:prstGeom prst="rect">
          <a:avLst/>
        </a:prstGeom>
        <a:solidFill>
          <a:schemeClr val="tx1"/>
        </a:solidFill>
        <a:ln w="635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rgbClr val="7030A0"/>
              </a:solidFill>
            </a:rPr>
            <a:t>strýc</a:t>
          </a:r>
          <a:endParaRPr lang="cs-CZ" sz="3900" b="1" kern="1200" dirty="0">
            <a:solidFill>
              <a:srgbClr val="7030A0"/>
            </a:solidFill>
          </a:endParaRPr>
        </a:p>
      </dsp:txBody>
      <dsp:txXfrm>
        <a:off x="2319394" y="432049"/>
        <a:ext cx="2108049" cy="864093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0" y="432048"/>
          <a:ext cx="1896594" cy="864094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táta</a:t>
          </a:r>
          <a:endParaRPr lang="cs-CZ" sz="3900" b="1" kern="1200" dirty="0"/>
        </a:p>
      </dsp:txBody>
      <dsp:txXfrm>
        <a:off x="0" y="432048"/>
        <a:ext cx="1896594" cy="864094"/>
      </dsp:txXfrm>
    </dsp:sp>
    <dsp:sp modelId="{7A52A6F0-DA11-4907-A229-382CCE383128}">
      <dsp:nvSpPr>
        <dsp:cNvPr id="0" name=""/>
        <dsp:cNvSpPr/>
      </dsp:nvSpPr>
      <dsp:spPr>
        <a:xfrm>
          <a:off x="2534445" y="432048"/>
          <a:ext cx="1893538" cy="864094"/>
        </a:xfrm>
        <a:prstGeom prst="rect">
          <a:avLst/>
        </a:prstGeom>
        <a:solidFill>
          <a:schemeClr val="tx1"/>
        </a:solidFill>
        <a:ln w="635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rgbClr val="7030A0"/>
              </a:solidFill>
            </a:rPr>
            <a:t>máma</a:t>
          </a:r>
          <a:endParaRPr lang="cs-CZ" sz="3900" b="1" kern="1200" dirty="0">
            <a:solidFill>
              <a:srgbClr val="7030A0"/>
            </a:solidFill>
          </a:endParaRPr>
        </a:p>
      </dsp:txBody>
      <dsp:txXfrm>
        <a:off x="2534445" y="432048"/>
        <a:ext cx="1893538" cy="864094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0" y="490292"/>
          <a:ext cx="1727886" cy="977251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sestřenice</a:t>
          </a:r>
          <a:endParaRPr lang="cs-CZ" sz="2400" b="1" kern="1200" dirty="0"/>
        </a:p>
      </dsp:txBody>
      <dsp:txXfrm>
        <a:off x="0" y="490292"/>
        <a:ext cx="1727886" cy="977251"/>
      </dsp:txXfrm>
    </dsp:sp>
    <dsp:sp modelId="{7A52A6F0-DA11-4907-A229-382CCE383128}">
      <dsp:nvSpPr>
        <dsp:cNvPr id="0" name=""/>
        <dsp:cNvSpPr/>
      </dsp:nvSpPr>
      <dsp:spPr>
        <a:xfrm>
          <a:off x="2091077" y="473573"/>
          <a:ext cx="1386800" cy="993970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bratr</a:t>
          </a:r>
          <a:endParaRPr lang="cs-CZ" sz="2400" b="1" kern="1200" dirty="0"/>
        </a:p>
      </dsp:txBody>
      <dsp:txXfrm>
        <a:off x="2091077" y="473573"/>
        <a:ext cx="1386800" cy="99397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419487" y="356"/>
          <a:ext cx="1537289" cy="1511454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4320" tIns="274320" rIns="274320" bIns="27432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já</a:t>
          </a:r>
          <a:endParaRPr lang="cs-CZ" sz="7200" b="0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19487" y="356"/>
        <a:ext cx="1537289" cy="1511454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9B87BF-7BFF-43C8-BE06-0681BBB9638F}">
      <dsp:nvSpPr>
        <dsp:cNvPr id="0" name=""/>
        <dsp:cNvSpPr/>
      </dsp:nvSpPr>
      <dsp:spPr>
        <a:xfrm>
          <a:off x="0" y="518258"/>
          <a:ext cx="1439850" cy="921899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sestra</a:t>
          </a:r>
          <a:endParaRPr lang="cs-CZ" sz="2400" b="1" kern="1200" dirty="0"/>
        </a:p>
      </dsp:txBody>
      <dsp:txXfrm>
        <a:off x="0" y="518258"/>
        <a:ext cx="1439850" cy="921899"/>
      </dsp:txXfrm>
    </dsp:sp>
    <dsp:sp modelId="{7A52A6F0-DA11-4907-A229-382CCE383128}">
      <dsp:nvSpPr>
        <dsp:cNvPr id="0" name=""/>
        <dsp:cNvSpPr/>
      </dsp:nvSpPr>
      <dsp:spPr>
        <a:xfrm>
          <a:off x="1769575" y="529872"/>
          <a:ext cx="1721989" cy="937671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bratranec</a:t>
          </a:r>
          <a:endParaRPr lang="cs-CZ" sz="2400" b="1" kern="1200" dirty="0"/>
        </a:p>
      </dsp:txBody>
      <dsp:txXfrm>
        <a:off x="1769575" y="529872"/>
        <a:ext cx="1721989" cy="93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7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B7F6C15-F08B-4D5E-8502-86A3C7ED79DA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86C788E-ECF5-447A-950B-7798A76E88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10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19B96A9-F166-4689-8765-A1E1C239B54B}" type="slidenum">
              <a:rPr lang="cs-CZ" smtClean="0"/>
              <a:pPr eaLnBrk="1" hangingPunct="1"/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B3DBE85A-3727-4784-92BE-A8C46998F14F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187236C-D609-47E5-8EC3-AD83CB2DD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1924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992424-20C2-424B-8BBB-3056E369AF2B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1661E-0432-47BB-A552-E62B16F95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1491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2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4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9BFF0-D850-4E3C-878C-2908B19DC9D2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78DF2-2305-4AA3-B37F-7C32B9E9F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74970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ADCD3-23C9-4055-AE89-EAEEACE3DEA6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27A7F-C99C-4BE4-9864-31441B01A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699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76A02C-0CD7-478A-B184-7A00300C7E99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2635A1E-9C6B-417A-9381-469DA6C9B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6467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844C2-E2E7-4C41-9515-1F1F4FE51502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E263B-D09A-4443-9713-8C152218D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3430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EE9EF-1DFC-4785-A905-436A91FB36AA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9FA82-BB9B-4F67-8AA3-0C86207C0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107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F05BA0EC-A1FD-4151-9FA8-7F352D27EE89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C26D54B1-4228-4B88-9EFF-49FC127D7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113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7091FDB-A57C-49E8-9964-AB19534BBC5B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9CEBA72C-AD04-4E24-8327-CA4B52846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961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A4DE3-8621-40EF-9A25-CEAE383BA685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9768B-E730-4989-A5CA-39DBF5689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1130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B41D7-F5EB-4D32-B051-2C39A972D742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CA0A7-F9C9-4D88-8C53-6F5A499DA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8326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8DE2AF-BFB8-47FA-8FFF-F7904E29C186}" type="datetimeFigureOut">
              <a:rPr lang="cs-CZ"/>
              <a:pPr>
                <a:defRPr/>
              </a:pPr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55D06D-02EC-4649-805F-B530DB595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42" r:id="rId4"/>
    <p:sldLayoutId id="2147483750" r:id="rId5"/>
    <p:sldLayoutId id="2147483743" r:id="rId6"/>
    <p:sldLayoutId id="2147483744" r:id="rId7"/>
    <p:sldLayoutId id="2147483751" r:id="rId8"/>
    <p:sldLayoutId id="2147483752" r:id="rId9"/>
    <p:sldLayoutId id="2147483745" r:id="rId10"/>
    <p:sldLayoutId id="2147483746" r:id="rId11"/>
  </p:sldLayoutIdLst>
  <p:txStyles>
    <p:titleStyle>
      <a:lvl1pPr marL="484188" indent="-484188" algn="l" rtl="0" eaLnBrk="0" fontAlgn="base" hangingPunct="0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eaLnBrk="0" fontAlgn="base" hangingPunct="0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diagramQuickStyle" Target="../diagrams/quickStyle8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diagramLayout" Target="../diagrams/layout8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diagramData" Target="../diagrams/data8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microsoft.com/office/2007/relationships/diagramDrawing" Target="../diagrams/drawing8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diagramColors" Target="../diagrams/colors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algn="ctr">
              <a:defRPr/>
            </a:pPr>
            <a:r>
              <a:rPr lang="cs-CZ" sz="7200" b="1" dirty="0" smtClean="0"/>
              <a:t>RODINA</a:t>
            </a:r>
            <a:endParaRPr lang="cs-CZ" sz="7200" b="1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VY_32_INOVACE_II-C-17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6632"/>
            <a:ext cx="8062664" cy="1902073"/>
          </a:xfrm>
        </p:spPr>
        <p:txBody>
          <a:bodyPr>
            <a:noAutofit/>
          </a:bodyPr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sz="138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RODINA</a:t>
            </a:r>
            <a:endParaRPr lang="cs-CZ" sz="138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250550484"/>
              </p:ext>
            </p:extLst>
          </p:nvPr>
        </p:nvGraphicFramePr>
        <p:xfrm>
          <a:off x="0" y="1412776"/>
          <a:ext cx="9144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0" y="1628800"/>
          <a:ext cx="9144000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01266"/>
          </a:xfrm>
        </p:spPr>
        <p:txBody>
          <a:bodyPr>
            <a:noAutofit/>
          </a:bodyPr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RODOKMEN</a:t>
            </a:r>
            <a:endParaRPr lang="cs-CZ" sz="72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2" name="Plus 11"/>
          <p:cNvSpPr/>
          <p:nvPr/>
        </p:nvSpPr>
        <p:spPr>
          <a:xfrm>
            <a:off x="2022475" y="1773238"/>
            <a:ext cx="358775" cy="36036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6784975" y="1773238"/>
            <a:ext cx="358775" cy="360362"/>
          </a:xfrm>
          <a:prstGeom prst="math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8" name="Diagram 17"/>
          <p:cNvGraphicFramePr/>
          <p:nvPr/>
        </p:nvGraphicFramePr>
        <p:xfrm>
          <a:off x="0" y="2276872"/>
          <a:ext cx="4427984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9" name="Diagram 18"/>
          <p:cNvGraphicFramePr/>
          <p:nvPr/>
        </p:nvGraphicFramePr>
        <p:xfrm>
          <a:off x="4716016" y="2276872"/>
          <a:ext cx="4427984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0" name="Diagram 19"/>
          <p:cNvGraphicFramePr/>
          <p:nvPr/>
        </p:nvGraphicFramePr>
        <p:xfrm>
          <a:off x="2358008" y="3645024"/>
          <a:ext cx="4427984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21" name="Plus 20"/>
          <p:cNvSpPr/>
          <p:nvPr/>
        </p:nvSpPr>
        <p:spPr>
          <a:xfrm>
            <a:off x="4284663" y="4221163"/>
            <a:ext cx="574675" cy="576262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22" name="Diagram 21"/>
          <p:cNvGraphicFramePr/>
          <p:nvPr/>
        </p:nvGraphicFramePr>
        <p:xfrm>
          <a:off x="0" y="5201816"/>
          <a:ext cx="3491880" cy="1467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23" name="Diagram 22"/>
          <p:cNvGraphicFramePr/>
          <p:nvPr/>
        </p:nvGraphicFramePr>
        <p:xfrm>
          <a:off x="3383868" y="5157192"/>
          <a:ext cx="2376264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24" name="Diagram 23"/>
          <p:cNvGraphicFramePr/>
          <p:nvPr/>
        </p:nvGraphicFramePr>
        <p:xfrm>
          <a:off x="5616624" y="5201816"/>
          <a:ext cx="3491880" cy="1467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25" name="Šipka doleva 24"/>
          <p:cNvSpPr/>
          <p:nvPr/>
        </p:nvSpPr>
        <p:spPr>
          <a:xfrm>
            <a:off x="3276600" y="6021388"/>
            <a:ext cx="719138" cy="287337"/>
          </a:xfrm>
          <a:prstGeom prst="lef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10800000">
            <a:off x="5110163" y="6021388"/>
            <a:ext cx="720725" cy="287337"/>
          </a:xfrm>
          <a:prstGeom prst="lef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8" name="Přímá spojovací šipka 27"/>
          <p:cNvCxnSpPr/>
          <p:nvPr/>
        </p:nvCxnSpPr>
        <p:spPr>
          <a:xfrm rot="5400000" flipH="1" flipV="1">
            <a:off x="4824413" y="4905375"/>
            <a:ext cx="647700" cy="431800"/>
          </a:xfrm>
          <a:prstGeom prst="straightConnector1">
            <a:avLst/>
          </a:prstGeom>
          <a:ln w="825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6200000" flipV="1">
            <a:off x="3599657" y="4833143"/>
            <a:ext cx="647700" cy="576263"/>
          </a:xfrm>
          <a:prstGeom prst="straightConnector1">
            <a:avLst/>
          </a:prstGeom>
          <a:ln w="825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Šipka ohnutá nahoru 35"/>
          <p:cNvSpPr/>
          <p:nvPr/>
        </p:nvSpPr>
        <p:spPr>
          <a:xfrm>
            <a:off x="5003800" y="3644900"/>
            <a:ext cx="4032250" cy="1800225"/>
          </a:xfrm>
          <a:prstGeom prst="bentUpArrow">
            <a:avLst>
              <a:gd name="adj1" fmla="val 2861"/>
              <a:gd name="adj2" fmla="val 10487"/>
              <a:gd name="adj3" fmla="val 17865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Šipka ohnutá nahoru 38"/>
          <p:cNvSpPr/>
          <p:nvPr/>
        </p:nvSpPr>
        <p:spPr>
          <a:xfrm>
            <a:off x="107504" y="3673016"/>
            <a:ext cx="4104456" cy="1844216"/>
          </a:xfrm>
          <a:prstGeom prst="bentUpArrow">
            <a:avLst>
              <a:gd name="adj1" fmla="val 2861"/>
              <a:gd name="adj2" fmla="val 10487"/>
              <a:gd name="adj3" fmla="val 17865"/>
            </a:avLst>
          </a:prstGeom>
          <a:solidFill>
            <a:schemeClr val="bg1"/>
          </a:solidFill>
          <a:ln>
            <a:solidFill>
              <a:schemeClr val="bg1"/>
            </a:solidFill>
          </a:ln>
          <a:scene3d>
            <a:camera prst="orthographicFront">
              <a:rot lat="0" lon="10799977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1" name="Přímá spojovací šipka 40"/>
          <p:cNvCxnSpPr/>
          <p:nvPr/>
        </p:nvCxnSpPr>
        <p:spPr>
          <a:xfrm flipV="1">
            <a:off x="323850" y="3644900"/>
            <a:ext cx="2232025" cy="1800225"/>
          </a:xfrm>
          <a:prstGeom prst="straightConnector1">
            <a:avLst/>
          </a:prstGeom>
          <a:ln w="762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0800000">
            <a:off x="6588125" y="3644900"/>
            <a:ext cx="2232025" cy="1728788"/>
          </a:xfrm>
          <a:prstGeom prst="straightConnector1">
            <a:avLst/>
          </a:prstGeom>
          <a:ln w="635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 flipH="1" flipV="1">
            <a:off x="-431006" y="2924969"/>
            <a:ext cx="1439862" cy="0"/>
          </a:xfrm>
          <a:prstGeom prst="straightConnector1">
            <a:avLst/>
          </a:prstGeom>
          <a:ln w="635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8135144" y="2924969"/>
            <a:ext cx="1439862" cy="0"/>
          </a:xfrm>
          <a:prstGeom prst="straightConnector1">
            <a:avLst/>
          </a:prstGeom>
          <a:ln w="635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b="1" dirty="0" smtClean="0"/>
              <a:t>Domov a rodina</a:t>
            </a:r>
            <a:endParaRPr lang="cs-CZ" sz="7200" b="1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mtClean="0"/>
              <a:t>Domov je místo, kde se cítím v bezpečí.</a:t>
            </a:r>
          </a:p>
          <a:p>
            <a:pPr eaLnBrk="1" hangingPunct="1"/>
            <a:r>
              <a:rPr lang="cs-CZ" smtClean="0"/>
              <a:t>Doma má každý člen rodiny své postavení. </a:t>
            </a:r>
          </a:p>
          <a:p>
            <a:pPr eaLnBrk="1" hangingPunct="1"/>
            <a:r>
              <a:rPr lang="cs-CZ" smtClean="0"/>
              <a:t>V rodině je stanoven určitý řád. </a:t>
            </a:r>
          </a:p>
          <a:p>
            <a:pPr eaLnBrk="1" hangingPunct="1"/>
            <a:r>
              <a:rPr lang="pt-BR" smtClean="0"/>
              <a:t>Rodina je velkým darem a nesmírnou hodnotou v životě každého z nás</a:t>
            </a:r>
            <a:r>
              <a:rPr lang="cs-CZ" smtClean="0"/>
              <a:t>. </a:t>
            </a:r>
          </a:p>
          <a:p>
            <a:pPr eaLnBrk="1" hangingPunct="1"/>
            <a:endParaRPr lang="cs-CZ" smtClean="0"/>
          </a:p>
        </p:txBody>
      </p:sp>
      <p:pic>
        <p:nvPicPr>
          <p:cNvPr id="11268" name="Obrázek 3" descr="rodina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38" y="5145088"/>
            <a:ext cx="1889125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6000" b="1" dirty="0" smtClean="0"/>
              <a:t>Rodinné slavnosti</a:t>
            </a:r>
            <a:endParaRPr lang="cs-CZ" sz="6000" b="1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z="3200" smtClean="0"/>
              <a:t>Udržování pravidelného kontaktu se všemi členy širšího okruhu rodiny.</a:t>
            </a:r>
          </a:p>
          <a:p>
            <a:r>
              <a:rPr lang="cs-CZ" sz="3200" smtClean="0"/>
              <a:t>Vhodné příležitosti jsou: Vánoce, Velikonoce, oslavy svátků a narozenin, školní besídky apod.</a:t>
            </a:r>
          </a:p>
          <a:p>
            <a:endParaRPr lang="cs-CZ" sz="3200" smtClean="0"/>
          </a:p>
          <a:p>
            <a:endParaRPr lang="cs-CZ" sz="3200" smtClean="0"/>
          </a:p>
          <a:p>
            <a:endParaRPr lang="cs-CZ" smtClean="0"/>
          </a:p>
        </p:txBody>
      </p:sp>
      <p:pic>
        <p:nvPicPr>
          <p:cNvPr id="4100" name="Picture 4" descr="http://4.bp.blogspot.com/_zuXKrVtxoAU/TPadsRXWUBI/AAAAAAAAA1M/HL_7CIEZ9zo/s400/torta%2B34.gi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400050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smtClean="0"/>
              <a:t>Rozdělení činností</a:t>
            </a:r>
            <a:endParaRPr lang="cs-CZ" sz="5400" b="1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mtClean="0"/>
              <a:t>Každý zastává v rodině určitou činnost.</a:t>
            </a:r>
          </a:p>
          <a:p>
            <a:r>
              <a:rPr lang="cs-CZ" smtClean="0"/>
              <a:t>Úkol je vždy úměrný každému členu rodiny. </a:t>
            </a:r>
          </a:p>
          <a:p>
            <a:r>
              <a:rPr lang="cs-CZ" smtClean="0"/>
              <a:t>Po splněné práci si celá rodina může společně posedět u jednoho stolu. </a:t>
            </a:r>
          </a:p>
        </p:txBody>
      </p:sp>
      <p:pic>
        <p:nvPicPr>
          <p:cNvPr id="2050" name="Picture 2" descr="http://bestclipartblog.com/clipart-pics/table-clip-art-3.gi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4000" y="4500359"/>
            <a:ext cx="3996000" cy="23576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8229600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800" dirty="0" smtClean="0"/>
              <a:t>Rodina</a:t>
            </a: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AUTOR NEUVEDEN. </a:t>
            </a:r>
            <a:r>
              <a:rPr lang="cs-CZ" sz="1800" i="1" dirty="0" smtClean="0">
                <a:solidFill>
                  <a:srgbClr val="00B0F0"/>
                </a:solidFill>
              </a:rPr>
              <a:t>Dobrý život</a:t>
            </a:r>
            <a:r>
              <a:rPr lang="cs-CZ" sz="1800" dirty="0" smtClean="0">
                <a:solidFill>
                  <a:srgbClr val="00B0F0"/>
                </a:solidFill>
              </a:rPr>
              <a:t> [online]. [cit. 7.8.2012]. Dostupný na WWW: &lt;http://raina-thegoodlife.blogspot.cz/2010/11/good-family.html&gt;.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Dort</a:t>
            </a: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AUTOR </a:t>
            </a:r>
            <a:r>
              <a:rPr lang="cs-CZ" sz="1800" dirty="0" smtClean="0">
                <a:solidFill>
                  <a:srgbClr val="00B0F0"/>
                </a:solidFill>
              </a:rPr>
              <a:t>NEUVEDEN. </a:t>
            </a:r>
            <a:r>
              <a:rPr lang="cs-CZ" sz="1800" i="1" dirty="0" err="1" smtClean="0">
                <a:solidFill>
                  <a:srgbClr val="00B0F0"/>
                </a:solidFill>
              </a:rPr>
              <a:t>aspai</a:t>
            </a:r>
            <a:r>
              <a:rPr lang="cs-CZ" sz="1800" dirty="0" smtClean="0">
                <a:solidFill>
                  <a:srgbClr val="00B0F0"/>
                </a:solidFill>
              </a:rPr>
              <a:t> [online]. [cit. 6.8.2012]. Dostupný na WWW: &lt;http://aspai.blogspot.cz/2010/12/cumpleanos-aspai-noviembre-2010.html&gt;.</a:t>
            </a:r>
          </a:p>
          <a:p>
            <a:pPr>
              <a:buFont typeface="Wingdings 2" pitchFamily="18" charset="2"/>
              <a:buNone/>
            </a:pPr>
            <a:r>
              <a:rPr lang="cs-CZ" sz="1800" dirty="0" smtClean="0"/>
              <a:t>Stůl</a:t>
            </a: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AUTOR NEUVEDEN. </a:t>
            </a:r>
            <a:r>
              <a:rPr lang="cs-CZ" sz="1800" i="1" dirty="0" err="1" smtClean="0">
                <a:solidFill>
                  <a:srgbClr val="00B0F0"/>
                </a:solidFill>
              </a:rPr>
              <a:t>Bestclipartblog</a:t>
            </a:r>
            <a:r>
              <a:rPr lang="cs-CZ" sz="1800" dirty="0" smtClean="0">
                <a:solidFill>
                  <a:srgbClr val="00B0F0"/>
                </a:solidFill>
              </a:rPr>
              <a:t> [online]. [cit. 6.8.2012]. Dostupný na WWW: &lt;http://bestclipartblog.com/28-table-clip-art.html/table-clip-art-3&gt;.</a:t>
            </a:r>
          </a:p>
          <a:p>
            <a:pPr>
              <a:buFont typeface="Wingdings 2" pitchFamily="18" charset="2"/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370</TotalTime>
  <Words>132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1_Talent</vt:lpstr>
      <vt:lpstr>RODINA</vt:lpstr>
      <vt:lpstr>RODINA</vt:lpstr>
      <vt:lpstr>RODOKMEN</vt:lpstr>
      <vt:lpstr>Domov a rodina</vt:lpstr>
      <vt:lpstr>Rodinné slavnosti</vt:lpstr>
      <vt:lpstr>Rozdělení činností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Milan</dc:creator>
  <cp:lastModifiedBy>Milan</cp:lastModifiedBy>
  <cp:revision>48</cp:revision>
  <dcterms:created xsi:type="dcterms:W3CDTF">2011-03-24T19:37:40Z</dcterms:created>
  <dcterms:modified xsi:type="dcterms:W3CDTF">2012-08-07T15:23:23Z</dcterms:modified>
</cp:coreProperties>
</file>