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61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FD211B3-AA1F-4B2C-B2FB-7C7D4B41DD3C}" type="datetimeFigureOut">
              <a:rPr lang="cs-CZ" smtClean="0"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7AC49A7-D8AE-4F56-916A-AAAD35DCE6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3385" y="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8352928" cy="1800200"/>
          </a:xfrm>
        </p:spPr>
        <p:txBody>
          <a:bodyPr>
            <a:noAutofit/>
          </a:bodyPr>
          <a:lstStyle/>
          <a:p>
            <a:r>
              <a:rPr lang="cs-CZ" sz="2000" dirty="0" smtClean="0"/>
              <a:t>NÁZEV ŠKOLY: Střední odborné učiliště a </a:t>
            </a:r>
            <a:r>
              <a:rPr lang="cs-CZ" sz="2000" dirty="0"/>
              <a:t>Z</a:t>
            </a:r>
            <a:r>
              <a:rPr lang="cs-CZ" sz="2000" dirty="0" smtClean="0"/>
              <a:t>ákladní škola</a:t>
            </a:r>
            <a:br>
              <a:rPr lang="cs-CZ" sz="2000" dirty="0" smtClean="0"/>
            </a:br>
            <a:r>
              <a:rPr lang="cs-CZ" sz="2000" dirty="0" smtClean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Gossányi</a:t>
            </a:r>
            <a:br>
              <a:rPr lang="cs-CZ" sz="2000" dirty="0" smtClean="0"/>
            </a:br>
            <a:r>
              <a:rPr lang="cs-CZ" sz="2000" dirty="0" smtClean="0"/>
              <a:t>NÁZEV: VY_32_INOVACE_01_zapnutí </a:t>
            </a:r>
            <a:r>
              <a:rPr lang="cs-CZ" sz="2000" dirty="0"/>
              <a:t>počítače a monitoru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09. 01. 2012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PROJEKTU: </a:t>
            </a:r>
            <a:r>
              <a:rPr lang="cs-CZ" sz="2000" dirty="0"/>
              <a:t>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4581128"/>
            <a:ext cx="6264696" cy="1296144"/>
          </a:xfrm>
        </p:spPr>
        <p:txBody>
          <a:bodyPr>
            <a:normAutofit/>
          </a:bodyPr>
          <a:lstStyle/>
          <a:p>
            <a:pPr algn="just"/>
            <a:r>
              <a:rPr lang="cs-CZ" dirty="0"/>
              <a:t>ANOTACE:  Materiál je určen pro žáky 7 ročníku, druhého stupně speciálního vzdělávání jako prezentace a návod při práci s PC.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95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04664"/>
            <a:ext cx="8229600" cy="5184576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8000" dirty="0" smtClean="0"/>
              <a:t>Zapnutí počítače a monitoru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4790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304256" cy="49834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Monitor zapneme zmáčknutím tlačítka </a:t>
            </a:r>
            <a:r>
              <a:rPr lang="cs-CZ" sz="2400" dirty="0" err="1" smtClean="0"/>
              <a:t>power</a:t>
            </a:r>
            <a:r>
              <a:rPr lang="cs-CZ" sz="2400" dirty="0" smtClean="0"/>
              <a:t>. Rozsvítí se nám kontrolka napájení monitoru.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4" y="274638"/>
            <a:ext cx="4745831" cy="6327775"/>
          </a:xfrm>
        </p:spPr>
      </p:pic>
      <p:sp>
        <p:nvSpPr>
          <p:cNvPr id="6" name="Obdélník 5"/>
          <p:cNvSpPr/>
          <p:nvPr/>
        </p:nvSpPr>
        <p:spPr>
          <a:xfrm>
            <a:off x="3059832" y="4149080"/>
            <a:ext cx="288032" cy="5040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3419872" y="620688"/>
            <a:ext cx="2808312" cy="345638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6013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6632"/>
            <a:ext cx="5076564" cy="6679457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6444208" y="1124744"/>
            <a:ext cx="2160240" cy="4096099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Počítač zapneme stisknutím hlavního zapínacího tlačítka na čelním panelu a počkáme na start operačního systému</a:t>
            </a:r>
          </a:p>
          <a:p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275856" y="558924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707904" y="4941168"/>
            <a:ext cx="2664296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88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1988840"/>
            <a:ext cx="2376264" cy="352839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 startu operačního systému se nám zobrazí přihlašovací obrazovka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323975"/>
            <a:ext cx="5638800" cy="4229100"/>
          </a:xfrm>
        </p:spPr>
      </p:pic>
    </p:spTree>
    <p:extLst>
      <p:ext uri="{BB962C8B-B14F-4D97-AF65-F5344CB8AC3E}">
        <p14:creationId xmlns:p14="http://schemas.microsoft.com/office/powerpoint/2010/main" val="393141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913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</TotalTime>
  <Words>78</Words>
  <Application>Microsoft Office PowerPoint</Application>
  <PresentationFormat>Předvádění na obrazovce (4:3)</PresentationFormat>
  <Paragraphs>10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NÁZEV ŠKOLY: Střední odborné učiliště a Základní škola AUTOR: mgr. Marián Gossányi NÁZEV: VY_32_INOVACE_01_zapnutí počítače a monitoru TÉMA SADY: windows 7 DATUM: 09. 01. 2012 ČÍSLO PROJEKTU: CZ.1.07/1.4.00/21.0477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Mgr. Marián Gossányi</cp:lastModifiedBy>
  <cp:revision>58</cp:revision>
  <dcterms:created xsi:type="dcterms:W3CDTF">2012-04-21T07:06:25Z</dcterms:created>
  <dcterms:modified xsi:type="dcterms:W3CDTF">2012-07-02T11:34:19Z</dcterms:modified>
</cp:coreProperties>
</file>