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1" r:id="rId5"/>
    <p:sldId id="266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134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eu_log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5776" y="4437112"/>
            <a:ext cx="6172200" cy="1080120"/>
          </a:xfrm>
        </p:spPr>
        <p:txBody>
          <a:bodyPr/>
          <a:lstStyle/>
          <a:p>
            <a:pPr algn="just"/>
            <a:r>
              <a:rPr lang="cs-CZ" dirty="0"/>
              <a:t>ANOTACE:  Materiál je určen pro žáky 7 ročníku, druhého stupně </a:t>
            </a:r>
            <a:r>
              <a:rPr lang="cs-CZ"/>
              <a:t>speciálního </a:t>
            </a:r>
            <a:r>
              <a:rPr lang="cs-CZ" smtClean="0"/>
              <a:t>vzdělávání, </a:t>
            </a:r>
            <a:r>
              <a:rPr lang="cs-CZ" dirty="0"/>
              <a:t>jako </a:t>
            </a:r>
            <a:r>
              <a:rPr lang="cs-CZ" dirty="0" smtClean="0"/>
              <a:t>prezentace a návod při práci s PC.</a:t>
            </a:r>
            <a:endParaRPr lang="cs-CZ" dirty="0"/>
          </a:p>
          <a:p>
            <a:endParaRPr lang="cs-CZ" dirty="0"/>
          </a:p>
        </p:txBody>
      </p:sp>
      <p:sp>
        <p:nvSpPr>
          <p:cNvPr id="6" name="Nadpis 6"/>
          <p:cNvSpPr>
            <a:spLocks noGrp="1"/>
          </p:cNvSpPr>
          <p:nvPr>
            <p:ph type="ctrTitle"/>
          </p:nvPr>
        </p:nvSpPr>
        <p:spPr>
          <a:xfrm>
            <a:off x="611560" y="1412776"/>
            <a:ext cx="8208912" cy="194421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z="2000" dirty="0"/>
              <a:t>NÁZEV ŠKOLY: Střední odborné učiliště a Základní škola</a:t>
            </a:r>
            <a:br>
              <a:rPr lang="cs-CZ" sz="2000" dirty="0"/>
            </a:br>
            <a:r>
              <a:rPr lang="cs-CZ" sz="2000" dirty="0"/>
              <a:t>AUTOR: </a:t>
            </a:r>
            <a:r>
              <a:rPr lang="cs-CZ" sz="2000" dirty="0" smtClean="0"/>
              <a:t>Mgr. Marián </a:t>
            </a:r>
            <a:r>
              <a:rPr lang="cs-CZ" sz="2000" dirty="0"/>
              <a:t>Gossányi</a:t>
            </a:r>
            <a:br>
              <a:rPr lang="cs-CZ" sz="2000" dirty="0"/>
            </a:br>
            <a:r>
              <a:rPr lang="cs-CZ" sz="2000" dirty="0"/>
              <a:t>NÁZEV: </a:t>
            </a:r>
            <a:r>
              <a:rPr lang="cs-CZ" sz="2000" dirty="0" smtClean="0"/>
              <a:t>VY_32_INOVACE_04_vypnutí počítače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TÉMA SADY: Windows 7</a:t>
            </a:r>
            <a:br>
              <a:rPr lang="cs-CZ" sz="2000" dirty="0" smtClean="0"/>
            </a:br>
            <a:r>
              <a:rPr lang="cs-CZ" sz="2000" dirty="0" smtClean="0"/>
              <a:t>DATUM</a:t>
            </a:r>
            <a:r>
              <a:rPr lang="cs-CZ" sz="2000" dirty="0" smtClean="0"/>
              <a:t>: 18. 01. 2012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ČÍSLO PROJEKTU: CZ.1.07/1.4.00/21.0477</a:t>
            </a:r>
          </a:p>
        </p:txBody>
      </p:sp>
    </p:spTree>
    <p:extLst>
      <p:ext uri="{BB962C8B-B14F-4D97-AF65-F5344CB8AC3E}">
        <p14:creationId xmlns:p14="http://schemas.microsoft.com/office/powerpoint/2010/main" val="4265077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052736"/>
            <a:ext cx="7467600" cy="5421216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8000" dirty="0" smtClean="0"/>
              <a:t>Vypnutí počítače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571036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Zástupný symbol pro obrázek 10"/>
          <p:cNvPicPr>
            <a:picLocks noGrp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774"/>
            <a:ext cx="6228184" cy="6857999"/>
          </a:xfrm>
        </p:spPr>
      </p:pic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6300192" y="264794"/>
            <a:ext cx="2376264" cy="5396453"/>
          </a:xfrm>
        </p:spPr>
        <p:txBody>
          <a:bodyPr>
            <a:normAutofit/>
          </a:bodyPr>
          <a:lstStyle/>
          <a:p>
            <a:r>
              <a:rPr lang="cs-CZ" sz="2400" dirty="0"/>
              <a:t>Po </a:t>
            </a:r>
            <a:r>
              <a:rPr lang="cs-CZ" sz="2400" dirty="0" smtClean="0"/>
              <a:t>ukončení práce na PC má uživatel možnost vypnout počítač: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>
                <a:solidFill>
                  <a:srgbClr val="FF0000"/>
                </a:solidFill>
              </a:rPr>
              <a:t>Start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Vypnout</a:t>
            </a:r>
          </a:p>
          <a:p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294967295"/>
          </p:nvPr>
        </p:nvSpPr>
        <p:spPr>
          <a:xfrm>
            <a:off x="107504" y="-1107504"/>
            <a:ext cx="5638800" cy="6327775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611560" y="2823282"/>
            <a:ext cx="5718542" cy="345638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sp>
        <p:nvSpPr>
          <p:cNvPr id="12" name="Ovál 11"/>
          <p:cNvSpPr/>
          <p:nvPr/>
        </p:nvSpPr>
        <p:spPr>
          <a:xfrm>
            <a:off x="35496" y="6381328"/>
            <a:ext cx="720080" cy="576064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85" name="Pravoúhlá spojnice 84"/>
          <p:cNvCxnSpPr/>
          <p:nvPr/>
        </p:nvCxnSpPr>
        <p:spPr>
          <a:xfrm rot="5400000">
            <a:off x="4175290" y="3752370"/>
            <a:ext cx="2507580" cy="1598209"/>
          </a:xfrm>
          <a:prstGeom prst="bentConnector3">
            <a:avLst>
              <a:gd name="adj1" fmla="val -140"/>
            </a:avLst>
          </a:prstGeom>
          <a:ln w="28575">
            <a:solidFill>
              <a:srgbClr val="0070C0"/>
            </a:solidFill>
            <a:miter lim="800000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6" name="Obdélník 95"/>
          <p:cNvSpPr/>
          <p:nvPr/>
        </p:nvSpPr>
        <p:spPr>
          <a:xfrm>
            <a:off x="3837887" y="5874022"/>
            <a:ext cx="1584176" cy="504055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9951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6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9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444208" y="274320"/>
            <a:ext cx="2232248" cy="4983480"/>
          </a:xfrm>
        </p:spPr>
        <p:txBody>
          <a:bodyPr>
            <a:normAutofit/>
          </a:bodyPr>
          <a:lstStyle/>
          <a:p>
            <a:r>
              <a:rPr lang="cs-CZ" sz="1800" dirty="0" smtClean="0"/>
              <a:t>Po správném postupu při vypínání počítače se počítač vypne.</a:t>
            </a:r>
            <a:endParaRPr lang="cs-CZ" sz="1800" dirty="0"/>
          </a:p>
        </p:txBody>
      </p:sp>
      <p:pic>
        <p:nvPicPr>
          <p:cNvPr id="2" name="Zástupný symbol pro obsah 1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284" y="274638"/>
            <a:ext cx="4745831" cy="6327775"/>
          </a:xfrm>
        </p:spPr>
      </p:pic>
    </p:spTree>
    <p:extLst>
      <p:ext uri="{BB962C8B-B14F-4D97-AF65-F5344CB8AC3E}">
        <p14:creationId xmlns:p14="http://schemas.microsoft.com/office/powerpoint/2010/main" val="3185138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00192" y="274320"/>
            <a:ext cx="2376264" cy="4983480"/>
          </a:xfrm>
        </p:spPr>
        <p:txBody>
          <a:bodyPr>
            <a:normAutofit/>
          </a:bodyPr>
          <a:lstStyle/>
          <a:p>
            <a:r>
              <a:rPr lang="cs-CZ" sz="1800" dirty="0" smtClean="0"/>
              <a:t>Při odchodu nezapomeneme vypnout monitor</a:t>
            </a:r>
            <a:endParaRPr lang="cs-CZ" sz="1800" dirty="0"/>
          </a:p>
        </p:txBody>
      </p:sp>
      <p:pic>
        <p:nvPicPr>
          <p:cNvPr id="2" name="Zástupný symbol pro obsah 1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284" y="274638"/>
            <a:ext cx="4745831" cy="6327775"/>
          </a:xfrm>
        </p:spPr>
      </p:pic>
      <p:sp>
        <p:nvSpPr>
          <p:cNvPr id="7" name="Obdélník 6"/>
          <p:cNvSpPr/>
          <p:nvPr/>
        </p:nvSpPr>
        <p:spPr>
          <a:xfrm>
            <a:off x="3347864" y="4725144"/>
            <a:ext cx="648072" cy="936104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3995936" y="764704"/>
            <a:ext cx="2232248" cy="381642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1548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538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125</TotalTime>
  <Words>68</Words>
  <Application>Microsoft Office PowerPoint</Application>
  <PresentationFormat>Předvádění na obrazovce (4:3)</PresentationFormat>
  <Paragraphs>14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NÁZEV ŠKOLY: Střední odborné učiliště a Základní škola AUTOR: Mgr. Marián Gossányi NÁZEV: VY_32_INOVACE_04_vypnutí počítače TÉMA SADY: Windows 7 DATUM: 18. 01. 2012 ČÍSLO PROJEKTU: CZ.1.07/1.4.00/21.0477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Mgr. Marián Gossányi</dc:creator>
  <cp:lastModifiedBy>Mgr. Marián Gossányi</cp:lastModifiedBy>
  <cp:revision>99</cp:revision>
  <dcterms:created xsi:type="dcterms:W3CDTF">2012-04-21T08:21:11Z</dcterms:created>
  <dcterms:modified xsi:type="dcterms:W3CDTF">2012-07-02T11:36:59Z</dcterms:modified>
</cp:coreProperties>
</file>