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1" r:id="rId4"/>
    <p:sldId id="272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134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2.7.2012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734" y="260648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4437112"/>
            <a:ext cx="6172200" cy="1368152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7 ročníku, druhého stupně </a:t>
            </a:r>
            <a:r>
              <a:rPr lang="cs-CZ"/>
              <a:t>speciálního </a:t>
            </a:r>
            <a:r>
              <a:rPr lang="cs-CZ" smtClean="0"/>
              <a:t>vzdělávání, </a:t>
            </a:r>
            <a:r>
              <a:rPr lang="cs-CZ" dirty="0"/>
              <a:t>jako </a:t>
            </a:r>
            <a:r>
              <a:rPr lang="cs-CZ" dirty="0" smtClean="0"/>
              <a:t>prezentace a návod při práci s PC.</a:t>
            </a:r>
            <a:endParaRPr lang="cs-CZ" dirty="0"/>
          </a:p>
          <a:p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700808"/>
            <a:ext cx="8208912" cy="18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err="1" smtClean="0"/>
              <a:t>mgr.</a:t>
            </a:r>
            <a:r>
              <a:rPr lang="cs-CZ" sz="2000" dirty="0" smtClean="0"/>
              <a:t>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VY_32_INOVACE_06_maximalizace okna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TÉMA SADY: </a:t>
            </a:r>
            <a:r>
              <a:rPr lang="cs-CZ" sz="2000" dirty="0" err="1" smtClean="0"/>
              <a:t>windows</a:t>
            </a:r>
            <a:r>
              <a:rPr lang="cs-CZ" sz="2000" dirty="0" smtClean="0"/>
              <a:t> 7</a:t>
            </a:r>
            <a:br>
              <a:rPr lang="cs-CZ" sz="2000" dirty="0" smtClean="0"/>
            </a:br>
            <a:r>
              <a:rPr lang="cs-CZ" sz="2000" dirty="0" smtClean="0"/>
              <a:t>DATZM</a:t>
            </a:r>
            <a:r>
              <a:rPr lang="cs-CZ" sz="2000" dirty="0" smtClean="0"/>
              <a:t>: 25. 01.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7467600" cy="542121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8000" dirty="0" smtClean="0"/>
              <a:t>Maximalizace   okna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282154"/>
          </a:xfrm>
        </p:spPr>
        <p:txBody>
          <a:bodyPr>
            <a:normAutofit fontScale="90000"/>
          </a:bodyPr>
          <a:lstStyle/>
          <a:p>
            <a:r>
              <a:rPr lang="cs-CZ" sz="2200" dirty="0"/>
              <a:t>Okna jde maximalizovat, tedy zvětšovat na plochu celé obrazovky. k tomu slouží ikona v pravém horním rohu okna. Klikneme na ni </a:t>
            </a:r>
            <a:r>
              <a:rPr lang="cs-CZ" sz="2200" dirty="0" smtClean="0"/>
              <a:t>levým tlačítkem myši.</a:t>
            </a:r>
            <a:r>
              <a:rPr lang="cs-CZ" sz="2200" dirty="0"/>
              <a:t/>
            </a:r>
            <a:br>
              <a:rPr lang="cs-CZ" sz="2200" dirty="0"/>
            </a:br>
            <a:endParaRPr lang="cs-CZ" sz="2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3482" y="1556792"/>
            <a:ext cx="4815035" cy="4917033"/>
          </a:xfrm>
        </p:spPr>
      </p:pic>
      <p:cxnSp>
        <p:nvCxnSpPr>
          <p:cNvPr id="6" name="Přímá spojnice se šipkou 5"/>
          <p:cNvCxnSpPr/>
          <p:nvPr/>
        </p:nvCxnSpPr>
        <p:spPr>
          <a:xfrm>
            <a:off x="5652120" y="1268760"/>
            <a:ext cx="216024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5760132" y="1484784"/>
            <a:ext cx="252028" cy="28803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6202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dirty="0"/>
              <a:t>p</a:t>
            </a:r>
            <a:r>
              <a:rPr lang="cs-CZ" sz="2200" dirty="0" smtClean="0"/>
              <a:t>ro návrat do původní velikosti klikneme na ikonu obnovení z maximalizace, která nahradila ikonu maximalizace v pravém horním rohu.</a:t>
            </a:r>
            <a:endParaRPr lang="cs-CZ" sz="2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231961"/>
            <a:ext cx="7467600" cy="3645311"/>
          </a:xfrm>
        </p:spPr>
      </p:pic>
      <p:cxnSp>
        <p:nvCxnSpPr>
          <p:cNvPr id="6" name="Přímá spojnice se šipkou 5"/>
          <p:cNvCxnSpPr/>
          <p:nvPr/>
        </p:nvCxnSpPr>
        <p:spPr>
          <a:xfrm>
            <a:off x="3923928" y="1412776"/>
            <a:ext cx="3240360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ál 6"/>
          <p:cNvSpPr/>
          <p:nvPr/>
        </p:nvSpPr>
        <p:spPr>
          <a:xfrm>
            <a:off x="7164288" y="2132856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398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KLECH, P., </a:t>
            </a:r>
            <a:r>
              <a:rPr lang="cs-CZ" i="1" dirty="0" smtClean="0"/>
              <a:t>POČÍTAČ kamarád</a:t>
            </a:r>
            <a:r>
              <a:rPr lang="cs-CZ" dirty="0" smtClean="0"/>
              <a:t>. 1. vyd. Praha: Parta s.r.o., 2009. ISBN 978-80-7320-144-9</a:t>
            </a:r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591</TotalTime>
  <Words>109</Words>
  <Application>Microsoft Office PowerPoint</Application>
  <PresentationFormat>Předvádění na obrazovce (4:3)</PresentationFormat>
  <Paragraphs>10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VY_32_INOVACE_06_maximalizace okna TÉMA SADY: windows 7 DATZM: 25. 01. 2012 ČÍSLO PROJEKTU: CZ.1.07/1.4.00/21.0477</vt:lpstr>
      <vt:lpstr>Prezentace aplikace PowerPoint</vt:lpstr>
      <vt:lpstr>Okna jde maximalizovat, tedy zvětšovat na plochu celé obrazovky. k tomu slouží ikona v pravém horním rohu okna. Klikneme na ni levým tlačítkem myši. </vt:lpstr>
      <vt:lpstr>pro návrat do původní velikosti klikneme na ikonu obnovení z maximalizace, která nahradila ikonu maximalizace v pravém horním rohu.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173</cp:revision>
  <dcterms:created xsi:type="dcterms:W3CDTF">2012-04-21T08:21:11Z</dcterms:created>
  <dcterms:modified xsi:type="dcterms:W3CDTF">2012-07-02T11:38:49Z</dcterms:modified>
</cp:coreProperties>
</file>