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7" r:id="rId4"/>
    <p:sldId id="275" r:id="rId5"/>
    <p:sldId id="276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10.8.2012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10.8.2012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10.8.2012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10.8.2012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10.8.2012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10.8.2012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10.8.2012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10.8.2012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10.8.2012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10.8.2012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10.8.2012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6D0B0DC-D5DD-4B64-9CC8-A7E47C06F093}" type="datetimeFigureOut">
              <a:rPr lang="cs-CZ" smtClean="0"/>
              <a:t>10.8.2012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eu_log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225" y="-18597"/>
            <a:ext cx="5543550" cy="135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55776" y="4437112"/>
            <a:ext cx="6172200" cy="1224136"/>
          </a:xfrm>
        </p:spPr>
        <p:txBody>
          <a:bodyPr/>
          <a:lstStyle/>
          <a:p>
            <a:pPr algn="just"/>
            <a:r>
              <a:rPr lang="cs-CZ" dirty="0"/>
              <a:t>ANOTACE:  Materiál je určen pro žáky 7 ročníku, druhého stupně </a:t>
            </a:r>
            <a:r>
              <a:rPr lang="cs-CZ"/>
              <a:t>speciálního </a:t>
            </a:r>
            <a:r>
              <a:rPr lang="cs-CZ" smtClean="0"/>
              <a:t>vzdělávání, </a:t>
            </a:r>
            <a:r>
              <a:rPr lang="cs-CZ" dirty="0"/>
              <a:t>jako </a:t>
            </a:r>
            <a:r>
              <a:rPr lang="cs-CZ" dirty="0" smtClean="0"/>
              <a:t>prezentace a návod při práci s PC.</a:t>
            </a:r>
            <a:endParaRPr lang="cs-CZ" dirty="0"/>
          </a:p>
          <a:p>
            <a:endParaRPr lang="cs-CZ" dirty="0"/>
          </a:p>
        </p:txBody>
      </p:sp>
      <p:sp>
        <p:nvSpPr>
          <p:cNvPr id="6" name="Nadpis 6"/>
          <p:cNvSpPr>
            <a:spLocks noGrp="1"/>
          </p:cNvSpPr>
          <p:nvPr>
            <p:ph type="ctrTitle"/>
          </p:nvPr>
        </p:nvSpPr>
        <p:spPr>
          <a:xfrm>
            <a:off x="611560" y="1484784"/>
            <a:ext cx="8208912" cy="194421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z="2000" dirty="0"/>
              <a:t>NÁZEV ŠKOLY: Střední odborné učiliště a Základní škola</a:t>
            </a:r>
            <a:br>
              <a:rPr lang="cs-CZ" sz="2000" dirty="0"/>
            </a:br>
            <a:r>
              <a:rPr lang="cs-CZ" sz="2000" dirty="0"/>
              <a:t>AUTOR: </a:t>
            </a:r>
            <a:r>
              <a:rPr lang="cs-CZ" sz="2000" dirty="0" err="1" smtClean="0"/>
              <a:t>mgr.</a:t>
            </a:r>
            <a:r>
              <a:rPr lang="cs-CZ" sz="2000" dirty="0" smtClean="0"/>
              <a:t> Marián </a:t>
            </a:r>
            <a:r>
              <a:rPr lang="cs-CZ" sz="2000" dirty="0"/>
              <a:t>Gossányi</a:t>
            </a:r>
            <a:br>
              <a:rPr lang="cs-CZ" sz="2000" dirty="0"/>
            </a:br>
            <a:r>
              <a:rPr lang="cs-CZ" sz="2000" dirty="0"/>
              <a:t>NÁZEV: </a:t>
            </a:r>
            <a:r>
              <a:rPr lang="cs-CZ" sz="2000" dirty="0" smtClean="0"/>
              <a:t>VY_32_INOVACE_09_změna velikosti okna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TÉMA SADY: </a:t>
            </a:r>
            <a:r>
              <a:rPr lang="cs-CZ" sz="2000" dirty="0" err="1" smtClean="0"/>
              <a:t>windows</a:t>
            </a:r>
            <a:r>
              <a:rPr lang="cs-CZ" sz="2000" dirty="0" smtClean="0"/>
              <a:t> 7</a:t>
            </a:r>
            <a:br>
              <a:rPr lang="cs-CZ" sz="2000" dirty="0" smtClean="0"/>
            </a:br>
            <a:r>
              <a:rPr lang="cs-CZ" sz="2000" dirty="0" smtClean="0"/>
              <a:t>DATUM: 03. 02. 2012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ČÍSLO PROJEKTU: CZ.1.07/1.4.00/21.0477</a:t>
            </a:r>
          </a:p>
        </p:txBody>
      </p:sp>
    </p:spTree>
    <p:extLst>
      <p:ext uri="{BB962C8B-B14F-4D97-AF65-F5344CB8AC3E}">
        <p14:creationId xmlns:p14="http://schemas.microsoft.com/office/powerpoint/2010/main" val="4265077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620688"/>
            <a:ext cx="7467600" cy="585326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8000" dirty="0" smtClean="0"/>
              <a:t>Změna velikosti    okna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1571036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7467600" cy="4680520"/>
          </a:xfrm>
        </p:spPr>
        <p:txBody>
          <a:bodyPr>
            <a:normAutofit/>
          </a:bodyPr>
          <a:lstStyle/>
          <a:p>
            <a:pPr algn="ctr"/>
            <a:r>
              <a:rPr lang="cs-CZ" sz="6000" dirty="0"/>
              <a:t>Oknu, které </a:t>
            </a:r>
            <a:r>
              <a:rPr lang="cs-CZ" sz="6000" dirty="0" smtClean="0"/>
              <a:t>není </a:t>
            </a:r>
            <a:r>
              <a:rPr lang="cs-CZ" sz="6000" dirty="0"/>
              <a:t>roztažené přes celou </a:t>
            </a:r>
            <a:r>
              <a:rPr lang="cs-CZ" sz="6000" dirty="0" smtClean="0"/>
              <a:t>obrazovku, </a:t>
            </a:r>
            <a:r>
              <a:rPr lang="cs-CZ" sz="6000" dirty="0"/>
              <a:t>lze měnit velikost</a:t>
            </a:r>
          </a:p>
        </p:txBody>
      </p:sp>
    </p:spTree>
    <p:extLst>
      <p:ext uri="{BB962C8B-B14F-4D97-AF65-F5344CB8AC3E}">
        <p14:creationId xmlns:p14="http://schemas.microsoft.com/office/powerpoint/2010/main" val="3331940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00192" y="692696"/>
            <a:ext cx="2376264" cy="5184576"/>
          </a:xfrm>
        </p:spPr>
        <p:txBody>
          <a:bodyPr>
            <a:noAutofit/>
          </a:bodyPr>
          <a:lstStyle/>
          <a:p>
            <a:r>
              <a:rPr lang="cs-CZ" sz="2200" dirty="0" smtClean="0"/>
              <a:t>Najedeme myší na libovolný okraj okna, až se šipka změní ve </a:t>
            </a:r>
            <a:r>
              <a:rPr lang="cs-CZ" sz="2200" dirty="0" err="1" smtClean="0"/>
              <a:t>dvojšipku</a:t>
            </a:r>
            <a:r>
              <a:rPr lang="cs-CZ" sz="2200" dirty="0" smtClean="0"/>
              <a:t>. Potom stiskneme levé tlačítko myši a táhneme na požadovanou velikost </a:t>
            </a:r>
            <a:r>
              <a:rPr lang="cs-CZ" sz="2200" dirty="0" smtClean="0"/>
              <a:t>okna. Pak </a:t>
            </a:r>
            <a:r>
              <a:rPr lang="cs-CZ" sz="2200" dirty="0" smtClean="0"/>
              <a:t>tlačítko </a:t>
            </a:r>
            <a:r>
              <a:rPr lang="cs-CZ" sz="2200" dirty="0" smtClean="0"/>
              <a:t>uvolníme.</a:t>
            </a:r>
            <a:endParaRPr lang="cs-CZ" sz="22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00" y="685132"/>
            <a:ext cx="5638800" cy="5506787"/>
          </a:xfrm>
        </p:spPr>
      </p:pic>
      <p:sp>
        <p:nvSpPr>
          <p:cNvPr id="6" name="Obousměrná vodorovná šipka 5"/>
          <p:cNvSpPr/>
          <p:nvPr/>
        </p:nvSpPr>
        <p:spPr>
          <a:xfrm>
            <a:off x="5724128" y="3429000"/>
            <a:ext cx="360040" cy="72008"/>
          </a:xfrm>
          <a:prstGeom prst="left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5616116" y="3212976"/>
            <a:ext cx="576064" cy="504056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se šipkou 11"/>
          <p:cNvCxnSpPr/>
          <p:nvPr/>
        </p:nvCxnSpPr>
        <p:spPr>
          <a:xfrm flipH="1">
            <a:off x="5292080" y="3465004"/>
            <a:ext cx="324036" cy="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ravoúhlá spojnice 3"/>
          <p:cNvCxnSpPr/>
          <p:nvPr/>
        </p:nvCxnSpPr>
        <p:spPr>
          <a:xfrm rot="5400000">
            <a:off x="5652120" y="2420888"/>
            <a:ext cx="792088" cy="504056"/>
          </a:xfrm>
          <a:prstGeom prst="bentConnector3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7000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 0 E" pathEditMode="relative" ptsTypes="">
                                      <p:cBhvr>
                                        <p:cTn id="2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600671"/>
            <a:ext cx="5832648" cy="5696097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264188" y="2204864"/>
            <a:ext cx="2412268" cy="3456383"/>
          </a:xfrm>
        </p:spPr>
        <p:txBody>
          <a:bodyPr>
            <a:normAutofit/>
          </a:bodyPr>
          <a:lstStyle/>
          <a:p>
            <a:r>
              <a:rPr lang="cs-CZ" sz="2200" dirty="0" smtClean="0"/>
              <a:t>Další způsobem měníme jak </a:t>
            </a:r>
            <a:r>
              <a:rPr lang="cs-CZ" sz="2200" dirty="0" smtClean="0"/>
              <a:t>horizontální, </a:t>
            </a:r>
            <a:r>
              <a:rPr lang="cs-CZ" sz="2200" dirty="0" smtClean="0"/>
              <a:t>tak i vertikální velikost </a:t>
            </a:r>
            <a:r>
              <a:rPr lang="cs-CZ" sz="2200" dirty="0" smtClean="0"/>
              <a:t>okna.</a:t>
            </a:r>
            <a:endParaRPr lang="cs-CZ" dirty="0"/>
          </a:p>
        </p:txBody>
      </p:sp>
      <p:cxnSp>
        <p:nvCxnSpPr>
          <p:cNvPr id="7" name="Přímá spojnice se šipkou 6"/>
          <p:cNvCxnSpPr/>
          <p:nvPr/>
        </p:nvCxnSpPr>
        <p:spPr>
          <a:xfrm flipH="1">
            <a:off x="5796136" y="504350"/>
            <a:ext cx="288032" cy="332362"/>
          </a:xfrm>
          <a:prstGeom prst="straightConnector1">
            <a:avLst/>
          </a:prstGeom>
          <a:ln w="19050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vál 8"/>
          <p:cNvSpPr/>
          <p:nvPr/>
        </p:nvSpPr>
        <p:spPr>
          <a:xfrm>
            <a:off x="5616116" y="418503"/>
            <a:ext cx="648072" cy="504056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se šipkou 10"/>
          <p:cNvCxnSpPr/>
          <p:nvPr/>
        </p:nvCxnSpPr>
        <p:spPr>
          <a:xfrm flipH="1" flipV="1">
            <a:off x="6264188" y="922559"/>
            <a:ext cx="684076" cy="1282305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74343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/>
              <a:t>KLECH, P., </a:t>
            </a:r>
            <a:r>
              <a:rPr lang="cs-CZ" i="1" dirty="0" smtClean="0"/>
              <a:t>POČÍTAČ kamarád</a:t>
            </a:r>
            <a:r>
              <a:rPr lang="cs-CZ" dirty="0" smtClean="0"/>
              <a:t>. 1. vyd. Praha: Parta s.r.o., 2009. ISBN 978-80-7320-144-9</a:t>
            </a:r>
          </a:p>
        </p:txBody>
      </p:sp>
    </p:spTree>
    <p:extLst>
      <p:ext uri="{BB962C8B-B14F-4D97-AF65-F5344CB8AC3E}">
        <p14:creationId xmlns:p14="http://schemas.microsoft.com/office/powerpoint/2010/main" val="3025389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703</TotalTime>
  <Words>115</Words>
  <Application>Microsoft Office PowerPoint</Application>
  <PresentationFormat>Předvádění na obrazovce (4:3)</PresentationFormat>
  <Paragraphs>11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NÁZEV ŠKOLY: Střední odborné učiliště a Základní škola AUTOR: mgr. Marián Gossányi NÁZEV: VY_32_INOVACE_09_změna velikosti okna TÉMA SADY: windows 7 DATUM: 03. 02. 2012 ČÍSLO PROJEKTU: CZ.1.07/1.4.00/21.0477</vt:lpstr>
      <vt:lpstr>Prezentace aplikace PowerPoint</vt:lpstr>
      <vt:lpstr>Oknu, které není roztažené přes celou obrazovku, lze měnit velikost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Mgr. Marián Gossányi</dc:creator>
  <cp:lastModifiedBy>Martin a Lída</cp:lastModifiedBy>
  <cp:revision>229</cp:revision>
  <dcterms:created xsi:type="dcterms:W3CDTF">2012-04-21T08:21:11Z</dcterms:created>
  <dcterms:modified xsi:type="dcterms:W3CDTF">2012-08-10T18:49:01Z</dcterms:modified>
</cp:coreProperties>
</file>