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4" r:id="rId4"/>
    <p:sldId id="283" r:id="rId5"/>
    <p:sldId id="28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160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VY_32_INOVACE_13_výběr ikon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15.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Výběr         ikon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000" dirty="0"/>
              <a:t>Mezi prvními možnostmi úpravy plochy ve Windows je  Výběr ikon: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>
                <a:solidFill>
                  <a:srgbClr val="FF0000"/>
                </a:solidFill>
              </a:rPr>
              <a:t>Klikneme pravým tlačítkem kdekoliv na plochu a vybereme možnost </a:t>
            </a:r>
            <a:r>
              <a:rPr lang="cs-CZ" sz="2000" dirty="0" smtClean="0">
                <a:solidFill>
                  <a:srgbClr val="FF0000"/>
                </a:solidFill>
              </a:rPr>
              <a:t>Přizpůsobit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58612" cy="6410706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4355976" y="2996952"/>
            <a:ext cx="2088232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795830" y="5730730"/>
            <a:ext cx="4496250" cy="4320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02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548680"/>
            <a:ext cx="2376264" cy="47091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Dále pokračujeme při Výběru ikon: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0000"/>
                </a:solidFill>
              </a:rPr>
              <a:t>Změnit ikony plochy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0070C0"/>
                </a:solidFill>
              </a:rPr>
              <a:t>Požadované ikony na ploše označíme </a:t>
            </a:r>
            <a:r>
              <a:rPr lang="cs-CZ" sz="2200" dirty="0" err="1" smtClean="0">
                <a:solidFill>
                  <a:srgbClr val="0070C0"/>
                </a:solidFill>
              </a:rPr>
              <a:t>zatržítkem</a:t>
            </a:r>
            <a:r>
              <a:rPr lang="cs-CZ" sz="2200" dirty="0" smtClean="0">
                <a:solidFill>
                  <a:srgbClr val="0070C0"/>
                </a:solidFill>
              </a:rPr>
              <a:t> a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00B050"/>
                </a:solidFill>
              </a:rPr>
              <a:t>potvrdíme OK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533924"/>
            <a:ext cx="5638800" cy="5809203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1619672" y="1484784"/>
            <a:ext cx="4608512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67544" y="1340768"/>
            <a:ext cx="1080120" cy="21602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2843808" y="3140968"/>
            <a:ext cx="3672408" cy="324036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04228" y="2816932"/>
            <a:ext cx="2167571" cy="64807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411760" y="4725144"/>
            <a:ext cx="3816424" cy="64807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619672" y="5373216"/>
            <a:ext cx="720080" cy="36004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24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just"/>
            <a:r>
              <a:rPr lang="cs-CZ" sz="2200" dirty="0" smtClean="0"/>
              <a:t>Nyní již volba počítač je zobrazena na základní ploše operačního systému</a:t>
            </a:r>
            <a:endParaRPr lang="cs-CZ" sz="22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917" y="1600200"/>
            <a:ext cx="6498166" cy="4873625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2123728" y="1196752"/>
            <a:ext cx="1296144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440988" y="2564904"/>
            <a:ext cx="504056" cy="4320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26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789</TotalTime>
  <Words>110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VY_32_INOVACE_13_výběr ikon TÉMA SADY: windows 7 DATUM: 15. 02. 2012 ČÍSLO PROJEKTU: CZ.1.07/1.4.00/21.0477</vt:lpstr>
      <vt:lpstr>Prezentace aplikace PowerPoint</vt:lpstr>
      <vt:lpstr>Prezentace aplikace PowerPoint</vt:lpstr>
      <vt:lpstr>Prezentace aplikace PowerPoint</vt:lpstr>
      <vt:lpstr>Nyní již volba počítač je zobrazena na základní ploše operačního systému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301</cp:revision>
  <dcterms:created xsi:type="dcterms:W3CDTF">2012-04-21T08:21:11Z</dcterms:created>
  <dcterms:modified xsi:type="dcterms:W3CDTF">2012-07-02T11:44:27Z</dcterms:modified>
</cp:coreProperties>
</file>