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5" r:id="rId4"/>
    <p:sldId id="284" r:id="rId5"/>
    <p:sldId id="283" r:id="rId6"/>
    <p:sldId id="28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188640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 smtClean="0"/>
              <a:t>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VY_32_INOVACE_14_změna motivu zobrazeni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Windows 7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20.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467600" cy="59972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Změna   motivu zobrazení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467600" cy="864096"/>
          </a:xfrm>
        </p:spPr>
        <p:txBody>
          <a:bodyPr>
            <a:noAutofit/>
          </a:bodyPr>
          <a:lstStyle/>
          <a:p>
            <a:pPr algn="just"/>
            <a:r>
              <a:rPr lang="cs-CZ" sz="1800" dirty="0" smtClean="0"/>
              <a:t>Mezi dalšími z nepřeberných možností změny vzhledu plochy v operačním systému Windows je možnost výběru obrázku, nebo spíše celého motivu zobrazení základní plochy</a:t>
            </a:r>
            <a:endParaRPr lang="cs-CZ" sz="18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052736"/>
            <a:ext cx="7488832" cy="5616625"/>
          </a:xfrm>
        </p:spPr>
      </p:pic>
    </p:spTree>
    <p:extLst>
      <p:ext uri="{BB962C8B-B14F-4D97-AF65-F5344CB8AC3E}">
        <p14:creationId xmlns:p14="http://schemas.microsoft.com/office/powerpoint/2010/main" val="3193075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Postupujeme následovně:</a:t>
            </a: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>
                <a:solidFill>
                  <a:srgbClr val="FF0000"/>
                </a:solidFill>
              </a:rPr>
              <a:t>Klikneme pravým tlačítkem kdekoliv na plochu a vybereme možnost </a:t>
            </a:r>
            <a:r>
              <a:rPr lang="cs-CZ" sz="2000" dirty="0" smtClean="0">
                <a:solidFill>
                  <a:srgbClr val="FF0000"/>
                </a:solidFill>
              </a:rPr>
              <a:t>Přizpůsobit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5658612" cy="6410706"/>
          </a:xfrm>
        </p:spPr>
      </p:pic>
      <p:cxnSp>
        <p:nvCxnSpPr>
          <p:cNvPr id="7" name="Přímá spojnice se šipkou 6"/>
          <p:cNvCxnSpPr/>
          <p:nvPr/>
        </p:nvCxnSpPr>
        <p:spPr>
          <a:xfrm flipH="1">
            <a:off x="4355976" y="1988840"/>
            <a:ext cx="2232248" cy="36004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795830" y="5730730"/>
            <a:ext cx="4496250" cy="43204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02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548680"/>
            <a:ext cx="2376264" cy="470912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Dále pokračujeme: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0000"/>
                </a:solidFill>
              </a:rPr>
              <a:t>Kliknutím na motiv, který se nám nejvíce líbí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32656"/>
            <a:ext cx="5946059" cy="6192688"/>
          </a:xfrm>
        </p:spPr>
      </p:pic>
      <p:cxnSp>
        <p:nvCxnSpPr>
          <p:cNvPr id="12" name="Přímá spojnice se šipkou 11"/>
          <p:cNvCxnSpPr/>
          <p:nvPr/>
        </p:nvCxnSpPr>
        <p:spPr>
          <a:xfrm flipH="1">
            <a:off x="2987824" y="1844824"/>
            <a:ext cx="3528392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987824" y="1844824"/>
            <a:ext cx="3528392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3131840" y="1844824"/>
            <a:ext cx="3384376" cy="23762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1835696" y="1412776"/>
            <a:ext cx="4104456" cy="410445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24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>
            <a:noAutofit/>
          </a:bodyPr>
          <a:lstStyle/>
          <a:p>
            <a:pPr algn="just"/>
            <a:r>
              <a:rPr lang="cs-CZ" sz="1800" dirty="0" smtClean="0"/>
              <a:t>Po chviličce práce počítače se nám změní kompletně celý motiv zobrazení včetně barev oken, základního obrázku plochy, zvuku a spořiče obrazovky.</a:t>
            </a:r>
            <a:endParaRPr lang="cs-CZ" sz="18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7416823" cy="5205065"/>
          </a:xfrm>
        </p:spPr>
      </p:pic>
    </p:spTree>
    <p:extLst>
      <p:ext uri="{BB962C8B-B14F-4D97-AF65-F5344CB8AC3E}">
        <p14:creationId xmlns:p14="http://schemas.microsoft.com/office/powerpoint/2010/main" val="136926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816</TotalTime>
  <Words>134</Words>
  <Application>Microsoft Office PowerPoint</Application>
  <PresentationFormat>Předvádění na obrazovce (4:3)</PresentationFormat>
  <Paragraphs>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Střední odborné učiliště a Základní škola AUTOR: Mgr. Marián Gossányi NÁZEV: VY_32_INOVACE_14_změna motivu zobrazeni TÉMA SADY: Windows 7 DATUM: 20. 02. 2012 ČÍSLO PROJEKTU: CZ.1.07/1.4.00/21.0477</vt:lpstr>
      <vt:lpstr>Prezentace aplikace PowerPoint</vt:lpstr>
      <vt:lpstr>Mezi dalšími z nepřeberných možností změny vzhledu plochy v operačním systému Windows je možnost výběru obrázku, nebo spíše celého motivu zobrazení základní plochy</vt:lpstr>
      <vt:lpstr>Prezentace aplikace PowerPoint</vt:lpstr>
      <vt:lpstr>Prezentace aplikace PowerPoint</vt:lpstr>
      <vt:lpstr>Po chviličce práce počítače se nám změní kompletně celý motiv zobrazení včetně barev oken, základního obrázku plochy, zvuku a spořiče obrazovky.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324</cp:revision>
  <dcterms:created xsi:type="dcterms:W3CDTF">2012-04-21T08:21:11Z</dcterms:created>
  <dcterms:modified xsi:type="dcterms:W3CDTF">2012-07-02T11:45:09Z</dcterms:modified>
</cp:coreProperties>
</file>