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9" r:id="rId4"/>
    <p:sldId id="288" r:id="rId5"/>
    <p:sldId id="290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 smtClean="0"/>
              <a:t>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VY_32_INOVACE_17_zmena umístnění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Windows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05. 03.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Změna umístnění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38138"/>
          </a:xfrm>
        </p:spPr>
        <p:txBody>
          <a:bodyPr>
            <a:noAutofit/>
          </a:bodyPr>
          <a:lstStyle/>
          <a:p>
            <a:r>
              <a:rPr lang="cs-CZ" sz="2400" dirty="0"/>
              <a:t>Hlavní panel může bít umístěn nejenom v dolní části obrazovky, ale můžeme si ho přesunout i  </a:t>
            </a:r>
            <a:r>
              <a:rPr lang="cs-CZ" sz="2400" dirty="0" smtClean="0"/>
              <a:t>k </a:t>
            </a:r>
            <a:r>
              <a:rPr lang="cs-CZ" sz="2400" dirty="0"/>
              <a:t>jinému okraji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876" y="2047346"/>
            <a:ext cx="7823508" cy="4400723"/>
          </a:xfrm>
        </p:spPr>
      </p:pic>
      <p:sp>
        <p:nvSpPr>
          <p:cNvPr id="5" name="Ohnutá šipka 4"/>
          <p:cNvSpPr/>
          <p:nvPr/>
        </p:nvSpPr>
        <p:spPr>
          <a:xfrm>
            <a:off x="903175" y="2780928"/>
            <a:ext cx="3528392" cy="3312368"/>
          </a:xfrm>
          <a:prstGeom prst="bentArrow">
            <a:avLst/>
          </a:prstGeom>
          <a:noFill/>
          <a:ln w="28575">
            <a:solidFill>
              <a:srgbClr val="FF000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6237312"/>
            <a:ext cx="7848872" cy="2880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20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404664"/>
            <a:ext cx="2376264" cy="4853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Klikneme levým tlačítkem myši na hlavní panel a tažením jej přesuneme k jinému okraji obrazovky</a:t>
            </a:r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239136"/>
            <a:ext cx="5638800" cy="269065"/>
          </a:xfr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547" y="251251"/>
            <a:ext cx="360440" cy="5906480"/>
          </a:xfrm>
          <a:prstGeom prst="rect">
            <a:avLst/>
          </a:prstGeom>
        </p:spPr>
      </p:pic>
      <p:sp>
        <p:nvSpPr>
          <p:cNvPr id="22" name="Ohnutá šipka 21"/>
          <p:cNvSpPr/>
          <p:nvPr/>
        </p:nvSpPr>
        <p:spPr>
          <a:xfrm>
            <a:off x="755576" y="2053275"/>
            <a:ext cx="3206958" cy="4104456"/>
          </a:xfrm>
          <a:prstGeom prst="bentArrow">
            <a:avLst/>
          </a:prstGeom>
          <a:noFill/>
          <a:ln w="28575" cap="flat">
            <a:solidFill>
              <a:srgbClr val="FF000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44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Hlavní panel umístěn v levé části obrazovky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28800"/>
            <a:ext cx="7784658" cy="4378870"/>
          </a:xfrm>
        </p:spPr>
      </p:pic>
      <p:cxnSp>
        <p:nvCxnSpPr>
          <p:cNvPr id="6" name="Přímá spojnice se šipkou 5"/>
          <p:cNvCxnSpPr/>
          <p:nvPr/>
        </p:nvCxnSpPr>
        <p:spPr>
          <a:xfrm flipH="1">
            <a:off x="1115616" y="908720"/>
            <a:ext cx="3384376" cy="12241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51520" y="1520788"/>
            <a:ext cx="720080" cy="457250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33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1029</TotalTime>
  <Words>102</Words>
  <Application>Microsoft Office PowerPoint</Application>
  <PresentationFormat>Předvádění na obrazovce (4:3)</PresentationFormat>
  <Paragraphs>11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VY_32_INOVACE_17_zmena umístnění TÉMA SADY: Windows 7 DATUM: 05. 03. 2012 ČÍSLO PROJEKTU: CZ.1.07/1.4.00/21.0477</vt:lpstr>
      <vt:lpstr>Prezentace aplikace PowerPoint</vt:lpstr>
      <vt:lpstr>Hlavní panel může bít umístěn nejenom v dolní části obrazovky, ale můžeme si ho přesunout i  k jinému okraji</vt:lpstr>
      <vt:lpstr>Prezentace aplikace PowerPoint</vt:lpstr>
      <vt:lpstr>Hlavní panel umístěn v levé části obrazovky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391</cp:revision>
  <dcterms:created xsi:type="dcterms:W3CDTF">2012-04-21T08:21:11Z</dcterms:created>
  <dcterms:modified xsi:type="dcterms:W3CDTF">2012-07-02T11:47:15Z</dcterms:modified>
</cp:coreProperties>
</file>