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Default Extension="bin" ContentType="application/vnd.openxmlformats-officedocument.oleObject"/>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77" r:id="rId2"/>
    <p:sldId id="262" r:id="rId3"/>
    <p:sldId id="256" r:id="rId4"/>
    <p:sldId id="257" r:id="rId5"/>
    <p:sldId id="273" r:id="rId6"/>
    <p:sldId id="274" r:id="rId7"/>
    <p:sldId id="275" r:id="rId8"/>
    <p:sldId id="276" r:id="rId9"/>
    <p:sldId id="263" r:id="rId10"/>
    <p:sldId id="264" r:id="rId11"/>
    <p:sldId id="266" r:id="rId12"/>
    <p:sldId id="265" r:id="rId13"/>
    <p:sldId id="267" r:id="rId14"/>
    <p:sldId id="270" r:id="rId15"/>
    <p:sldId id="268" r:id="rId16"/>
    <p:sldId id="269" r:id="rId17"/>
    <p:sldId id="271" r:id="rId18"/>
    <p:sldId id="272" r:id="rId1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A03C033-3FFC-420D-B351-78E56A9BA527}" type="datetimeFigureOut">
              <a:rPr lang="cs-CZ" smtClean="0"/>
              <a:pPr/>
              <a:t>22.7.2012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CD075B-D57F-46C6-A55D-6C0CDE61231F}"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9" name="Nadpis 28"/>
          <p:cNvSpPr>
            <a:spLocks noGrp="1"/>
          </p:cNvSpPr>
          <p:nvPr>
            <p:ph type="ctrTitle"/>
          </p:nvPr>
        </p:nvSpPr>
        <p:spPr>
          <a:xfrm>
            <a:off x="381000" y="4853411"/>
            <a:ext cx="8458200" cy="1222375"/>
          </a:xfrm>
        </p:spPr>
        <p:txBody>
          <a:bodyPr anchor="t"/>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16" name="Zástupný symbol pro datum 15"/>
          <p:cNvSpPr>
            <a:spLocks noGrp="1"/>
          </p:cNvSpPr>
          <p:nvPr>
            <p:ph type="dt" sz="half" idx="10"/>
          </p:nvPr>
        </p:nvSpPr>
        <p:spPr/>
        <p:txBody>
          <a:bodyPr/>
          <a:lstStyle/>
          <a:p>
            <a:fld id="{55EF4A87-0A57-4566-82DA-F22306C9A894}" type="datetimeFigureOut">
              <a:rPr lang="cs-CZ" smtClean="0"/>
              <a:pPr/>
              <a:t>22.7.2012</a:t>
            </a:fld>
            <a:endParaRPr lang="cs-CZ" dirty="0"/>
          </a:p>
        </p:txBody>
      </p:sp>
      <p:sp>
        <p:nvSpPr>
          <p:cNvPr id="2" name="Zástupný symbol pro zápatí 1"/>
          <p:cNvSpPr>
            <a:spLocks noGrp="1"/>
          </p:cNvSpPr>
          <p:nvPr>
            <p:ph type="ftr" sz="quarter" idx="11"/>
          </p:nvPr>
        </p:nvSpPr>
        <p:spPr/>
        <p:txBody>
          <a:bodyPr/>
          <a:lstStyle/>
          <a:p>
            <a:endParaRPr lang="cs-CZ" dirty="0"/>
          </a:p>
        </p:txBody>
      </p:sp>
      <p:sp>
        <p:nvSpPr>
          <p:cNvPr id="15" name="Zástupný symbol pro číslo snímku 14"/>
          <p:cNvSpPr>
            <a:spLocks noGrp="1"/>
          </p:cNvSpPr>
          <p:nvPr>
            <p:ph type="sldNum" sz="quarter" idx="12"/>
          </p:nvPr>
        </p:nvSpPr>
        <p:spPr>
          <a:xfrm>
            <a:off x="8229600" y="6473952"/>
            <a:ext cx="758952" cy="246888"/>
          </a:xfrm>
        </p:spPr>
        <p:txBody>
          <a:bodyPr/>
          <a:lstStyle/>
          <a:p>
            <a:fld id="{7FB9380C-1CF1-4CC7-B8B6-6BDD5431400D}" type="slidenum">
              <a:rPr lang="cs-CZ" smtClean="0"/>
              <a:pPr/>
              <a:t>‹#›</a:t>
            </a:fld>
            <a:endParaRPr lang="cs-CZ"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2" name="Nadpis 21"/>
          <p:cNvSpPr>
            <a:spLocks noGrp="1"/>
          </p:cNvSpPr>
          <p:nvPr>
            <p:ph type="title"/>
          </p:nvPr>
        </p:nvSpPr>
        <p:spPr/>
        <p:txBody>
          <a:bodyPr/>
          <a:lstStyle/>
          <a:p>
            <a:r>
              <a:rPr kumimoji="0" lang="cs-CZ" smtClean="0"/>
              <a:t>Klepnutím lze upravit styl předlohy nadpisů.</a:t>
            </a:r>
            <a:endParaRPr kumimoji="0" lang="en-US"/>
          </a:p>
        </p:txBody>
      </p:sp>
      <p:sp>
        <p:nvSpPr>
          <p:cNvPr id="27" name="Zástupný symbol pro obsah 26"/>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55EF4A87-0A57-4566-82DA-F22306C9A894}" type="datetimeFigureOut">
              <a:rPr lang="cs-CZ" smtClean="0"/>
              <a:pPr/>
              <a:t>22.7.2012</a:t>
            </a:fld>
            <a:endParaRPr lang="cs-CZ" dirty="0"/>
          </a:p>
        </p:txBody>
      </p:sp>
      <p:sp>
        <p:nvSpPr>
          <p:cNvPr id="19" name="Zástupný symbol pro zápatí 18"/>
          <p:cNvSpPr>
            <a:spLocks noGrp="1"/>
          </p:cNvSpPr>
          <p:nvPr>
            <p:ph type="ftr" sz="quarter" idx="11"/>
          </p:nvPr>
        </p:nvSpPr>
        <p:spPr>
          <a:xfrm>
            <a:off x="3581400" y="76200"/>
            <a:ext cx="2895600" cy="288925"/>
          </a:xfrm>
        </p:spPr>
        <p:txBody>
          <a:bodyPr/>
          <a:lstStyle/>
          <a:p>
            <a:endParaRPr lang="cs-CZ" dirty="0"/>
          </a:p>
        </p:txBody>
      </p:sp>
      <p:sp>
        <p:nvSpPr>
          <p:cNvPr id="16" name="Zástupný symbol pro číslo snímku 15"/>
          <p:cNvSpPr>
            <a:spLocks noGrp="1"/>
          </p:cNvSpPr>
          <p:nvPr>
            <p:ph type="sldNum" sz="quarter" idx="12"/>
          </p:nvPr>
        </p:nvSpPr>
        <p:spPr>
          <a:xfrm>
            <a:off x="8229600" y="6473952"/>
            <a:ext cx="758952" cy="246888"/>
          </a:xfrm>
        </p:spPr>
        <p:txBody>
          <a:bodyPr/>
          <a:lstStyle/>
          <a:p>
            <a:fld id="{7FB9380C-1CF1-4CC7-B8B6-6BDD5431400D}" type="slidenum">
              <a:rPr lang="cs-CZ" smtClean="0"/>
              <a:pPr/>
              <a:t>‹#›</a:t>
            </a:fld>
            <a:endParaRPr lang="cs-CZ"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2"/>
      </p:bgRef>
    </p:bg>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6" name="Zástupný symbol pro text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19" name="Zástupný symbol pro datum 18"/>
          <p:cNvSpPr>
            <a:spLocks noGrp="1"/>
          </p:cNvSpPr>
          <p:nvPr>
            <p:ph type="dt" sz="half" idx="10"/>
          </p:nvPr>
        </p:nvSpPr>
        <p:spPr/>
        <p:txBody>
          <a:bodyPr/>
          <a:lstStyle/>
          <a:p>
            <a:fld id="{55EF4A87-0A57-4566-82DA-F22306C9A894}" type="datetimeFigureOut">
              <a:rPr lang="cs-CZ" smtClean="0"/>
              <a:pPr/>
              <a:t>22.7.2012</a:t>
            </a:fld>
            <a:endParaRPr lang="cs-CZ" dirty="0"/>
          </a:p>
        </p:txBody>
      </p:sp>
      <p:sp>
        <p:nvSpPr>
          <p:cNvPr id="11" name="Zástupný symbol pro zápatí 10"/>
          <p:cNvSpPr>
            <a:spLocks noGrp="1"/>
          </p:cNvSpPr>
          <p:nvPr>
            <p:ph type="ftr" sz="quarter" idx="11"/>
          </p:nvPr>
        </p:nvSpPr>
        <p:spPr/>
        <p:txBody>
          <a:bodyPr/>
          <a:lstStyle/>
          <a:p>
            <a:endParaRPr lang="cs-CZ" dirty="0"/>
          </a:p>
        </p:txBody>
      </p:sp>
      <p:sp>
        <p:nvSpPr>
          <p:cNvPr id="16" name="Zástupný symbol pro číslo snímku 15"/>
          <p:cNvSpPr>
            <a:spLocks noGrp="1"/>
          </p:cNvSpPr>
          <p:nvPr>
            <p:ph type="sldNum" sz="quarter" idx="12"/>
          </p:nvPr>
        </p:nvSpPr>
        <p:spPr/>
        <p:txBody>
          <a:bodyPr/>
          <a:lstStyle/>
          <a:p>
            <a:fld id="{7FB9380C-1CF1-4CC7-B8B6-6BDD5431400D}" type="slidenum">
              <a:rPr lang="cs-CZ" smtClean="0"/>
              <a:pPr/>
              <a:t>‹#›</a:t>
            </a:fld>
            <a:endParaRPr lang="cs-CZ" dirty="0"/>
          </a:p>
        </p:txBody>
      </p:sp>
      <p:sp>
        <p:nvSpPr>
          <p:cNvPr id="8" name="Nadpis 7"/>
          <p:cNvSpPr>
            <a:spLocks noGrp="1"/>
          </p:cNvSpPr>
          <p:nvPr>
            <p:ph type="title"/>
          </p:nvPr>
        </p:nvSpPr>
        <p:spPr>
          <a:xfrm>
            <a:off x="180475" y="2947085"/>
            <a:ext cx="8686800" cy="1184825"/>
          </a:xfrm>
        </p:spPr>
        <p:txBody>
          <a:bodyPr rtlCol="0" anchor="t"/>
          <a:lstStyle>
            <a:lvl1pPr algn="r">
              <a:defRPr/>
            </a:lvl1pPr>
          </a:lstStyle>
          <a:p>
            <a:r>
              <a:rPr kumimoji="0" lang="cs-CZ" smtClean="0"/>
              <a:t>Klepnutím lze upravit styl předlohy nadpisů.</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0" name="Nadpis 19"/>
          <p:cNvSpPr>
            <a:spLocks noGrp="1"/>
          </p:cNvSpPr>
          <p:nvPr>
            <p:ph type="title"/>
          </p:nvPr>
        </p:nvSpPr>
        <p:spPr>
          <a:xfrm>
            <a:off x="301752" y="457200"/>
            <a:ext cx="8686800" cy="841248"/>
          </a:xfrm>
        </p:spPr>
        <p:txBody>
          <a:bodyPr/>
          <a:lstStyle/>
          <a:p>
            <a:r>
              <a:rPr kumimoji="0" lang="cs-CZ" smtClean="0"/>
              <a:t>Klepnutím lze upravit styl předlohy nadpisů.</a:t>
            </a:r>
            <a:endParaRPr kumimoji="0" lang="en-US"/>
          </a:p>
        </p:txBody>
      </p:sp>
      <p:sp>
        <p:nvSpPr>
          <p:cNvPr id="14" name="Zástupný symbol pro obsah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0"/>
          </p:nvPr>
        </p:nvSpPr>
        <p:spPr/>
        <p:txBody>
          <a:bodyPr/>
          <a:lstStyle/>
          <a:p>
            <a:fld id="{55EF4A87-0A57-4566-82DA-F22306C9A894}" type="datetimeFigureOut">
              <a:rPr lang="cs-CZ" smtClean="0"/>
              <a:pPr/>
              <a:t>22.7.2012</a:t>
            </a:fld>
            <a:endParaRPr lang="cs-CZ" dirty="0"/>
          </a:p>
        </p:txBody>
      </p:sp>
      <p:sp>
        <p:nvSpPr>
          <p:cNvPr id="10" name="Zástupný symbol pro zápatí 9"/>
          <p:cNvSpPr>
            <a:spLocks noGrp="1"/>
          </p:cNvSpPr>
          <p:nvPr>
            <p:ph type="ftr" sz="quarter" idx="11"/>
          </p:nvPr>
        </p:nvSpPr>
        <p:spPr/>
        <p:txBody>
          <a:bodyPr/>
          <a:lstStyle/>
          <a:p>
            <a:endParaRPr lang="cs-CZ" dirty="0"/>
          </a:p>
        </p:txBody>
      </p:sp>
      <p:sp>
        <p:nvSpPr>
          <p:cNvPr id="31" name="Zástupný symbol pro číslo snímku 30"/>
          <p:cNvSpPr>
            <a:spLocks noGrp="1"/>
          </p:cNvSpPr>
          <p:nvPr>
            <p:ph type="sldNum" sz="quarter" idx="12"/>
          </p:nvPr>
        </p:nvSpPr>
        <p:spPr/>
        <p:txBody>
          <a:bodyPr/>
          <a:lstStyle/>
          <a:p>
            <a:fld id="{7FB9380C-1CF1-4CC7-B8B6-6BDD5431400D}" type="slidenum">
              <a:rPr lang="cs-CZ" smtClean="0"/>
              <a:pPr/>
              <a:t>‹#›</a:t>
            </a:fld>
            <a:endParaRPr lang="cs-CZ"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9" name="Nadpis 28"/>
          <p:cNvSpPr>
            <a:spLocks noGrp="1"/>
          </p:cNvSpPr>
          <p:nvPr>
            <p:ph type="title"/>
          </p:nvPr>
        </p:nvSpPr>
        <p:spPr>
          <a:xfrm>
            <a:off x="304800" y="5410200"/>
            <a:ext cx="8610600" cy="882650"/>
          </a:xfrm>
        </p:spPr>
        <p:txBody>
          <a:bodyPr anchor="ctr"/>
          <a:lstStyle>
            <a:lvl1pPr>
              <a:defRPr/>
            </a:lvl1p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25" name="Zástupný symbol pro text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obsah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8" name="Zástupný symbol pro obsah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0"/>
          </p:nvPr>
        </p:nvSpPr>
        <p:spPr/>
        <p:txBody>
          <a:bodyPr/>
          <a:lstStyle/>
          <a:p>
            <a:fld id="{55EF4A87-0A57-4566-82DA-F22306C9A894}" type="datetimeFigureOut">
              <a:rPr lang="cs-CZ" smtClean="0"/>
              <a:pPr/>
              <a:t>22.7.2012</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a:xfrm>
            <a:off x="8229600" y="6477000"/>
            <a:ext cx="762000" cy="246888"/>
          </a:xfrm>
        </p:spPr>
        <p:txBody>
          <a:bodyPr/>
          <a:lstStyle/>
          <a:p>
            <a:fld id="{7FB9380C-1CF1-4CC7-B8B6-6BDD5431400D}" type="slidenum">
              <a:rPr lang="cs-CZ" smtClean="0"/>
              <a:pPr/>
              <a:t>‹#›</a:t>
            </a:fld>
            <a:endParaRPr lang="cs-CZ" dirty="0"/>
          </a:p>
        </p:txBody>
      </p:sp>
      <p:sp>
        <p:nvSpPr>
          <p:cNvPr id="11" name="Přímá spojovací čára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0" name="Nadpis 29"/>
          <p:cNvSpPr>
            <a:spLocks noGrp="1"/>
          </p:cNvSpPr>
          <p:nvPr>
            <p:ph type="title"/>
          </p:nvPr>
        </p:nvSpPr>
        <p:spPr>
          <a:xfrm>
            <a:off x="301752" y="457200"/>
            <a:ext cx="8686800" cy="841248"/>
          </a:xfrm>
        </p:spPr>
        <p:txBody>
          <a:bodyPr/>
          <a:lstStyle/>
          <a:p>
            <a:r>
              <a:rPr kumimoji="0" lang="cs-CZ" smtClean="0"/>
              <a:t>Klepnutím lze upravit styl předlohy nadpisů.</a:t>
            </a:r>
            <a:endParaRPr kumimoji="0" lang="en-US"/>
          </a:p>
        </p:txBody>
      </p:sp>
      <p:sp>
        <p:nvSpPr>
          <p:cNvPr id="12" name="Zástupný symbol pro datum 11"/>
          <p:cNvSpPr>
            <a:spLocks noGrp="1"/>
          </p:cNvSpPr>
          <p:nvPr>
            <p:ph type="dt" sz="half" idx="10"/>
          </p:nvPr>
        </p:nvSpPr>
        <p:spPr/>
        <p:txBody>
          <a:bodyPr/>
          <a:lstStyle/>
          <a:p>
            <a:fld id="{55EF4A87-0A57-4566-82DA-F22306C9A894}" type="datetimeFigureOut">
              <a:rPr lang="cs-CZ" smtClean="0"/>
              <a:pPr/>
              <a:t>22.7.2012</a:t>
            </a:fld>
            <a:endParaRPr lang="cs-CZ" dirty="0"/>
          </a:p>
        </p:txBody>
      </p:sp>
      <p:sp>
        <p:nvSpPr>
          <p:cNvPr id="21" name="Zástupný symbol pro zápatí 20"/>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7FB9380C-1CF1-4CC7-B8B6-6BDD5431400D}" type="slidenum">
              <a:rPr lang="cs-CZ" smtClean="0"/>
              <a:pPr/>
              <a:t>‹#›</a:t>
            </a:fld>
            <a:endParaRPr lang="cs-CZ"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55EF4A87-0A57-4566-82DA-F22306C9A894}" type="datetimeFigureOut">
              <a:rPr lang="cs-CZ" smtClean="0"/>
              <a:pPr/>
              <a:t>22.7.2012</a:t>
            </a:fld>
            <a:endParaRPr lang="cs-CZ" dirty="0"/>
          </a:p>
        </p:txBody>
      </p:sp>
      <p:sp>
        <p:nvSpPr>
          <p:cNvPr id="24" name="Zástupný symbol pro zápatí 23"/>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7FB9380C-1CF1-4CC7-B8B6-6BDD5431400D}" type="slidenum">
              <a:rPr lang="cs-CZ" smtClean="0"/>
              <a:pPr/>
              <a:t>‹#›</a:t>
            </a:fld>
            <a:endParaRPr lang="cs-CZ"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8" name="Přímá spojovací čára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Nadpis 11"/>
          <p:cNvSpPr>
            <a:spLocks noGrp="1"/>
          </p:cNvSpPr>
          <p:nvPr>
            <p:ph type="title"/>
          </p:nvPr>
        </p:nvSpPr>
        <p:spPr>
          <a:xfrm>
            <a:off x="457200" y="5486400"/>
            <a:ext cx="8458200" cy="520700"/>
          </a:xfrm>
        </p:spPr>
        <p:txBody>
          <a:bodyPr anchor="ctr"/>
          <a:lstStyle>
            <a:lvl1pPr algn="l">
              <a:buNone/>
              <a:defRPr sz="2000" b="1"/>
            </a:lvl1pPr>
          </a:lstStyle>
          <a:p>
            <a:r>
              <a:rPr kumimoji="0" lang="cs-CZ" smtClean="0"/>
              <a:t>Klepnutím lze upravit styl předlohy nadpisů.</a:t>
            </a:r>
            <a:endParaRPr kumimoji="0" lang="en-US"/>
          </a:p>
        </p:txBody>
      </p:sp>
      <p:sp>
        <p:nvSpPr>
          <p:cNvPr id="26" name="Zástupný symbol pro text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14" name="Zástupný symbol pro obsah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55EF4A87-0A57-4566-82DA-F22306C9A894}" type="datetimeFigureOut">
              <a:rPr lang="cs-CZ" smtClean="0"/>
              <a:pPr/>
              <a:t>22.7.2012</a:t>
            </a:fld>
            <a:endParaRPr lang="cs-CZ" dirty="0"/>
          </a:p>
        </p:txBody>
      </p:sp>
      <p:sp>
        <p:nvSpPr>
          <p:cNvPr id="29" name="Zástupný symbol pro zápatí 28"/>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7FB9380C-1CF1-4CC7-B8B6-6BDD5431400D}" type="slidenum">
              <a:rPr lang="cs-CZ" smtClean="0"/>
              <a:pPr/>
              <a:t>‹#›</a:t>
            </a:fld>
            <a:endParaRPr lang="cs-CZ"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3" name="Zástupný symbol pro obrázek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cs-CZ" dirty="0" smtClean="0"/>
              <a:t>Klepnutím na ikonu přidáte obrázek.</a:t>
            </a:r>
            <a:endParaRPr kumimoji="0" lang="en-US" dirty="0"/>
          </a:p>
        </p:txBody>
      </p:sp>
      <p:sp>
        <p:nvSpPr>
          <p:cNvPr id="7" name="Zástupný symbol pro datum 6"/>
          <p:cNvSpPr>
            <a:spLocks noGrp="1"/>
          </p:cNvSpPr>
          <p:nvPr>
            <p:ph type="dt" sz="half" idx="10"/>
          </p:nvPr>
        </p:nvSpPr>
        <p:spPr/>
        <p:txBody>
          <a:bodyPr/>
          <a:lstStyle/>
          <a:p>
            <a:fld id="{55EF4A87-0A57-4566-82DA-F22306C9A894}" type="datetimeFigureOut">
              <a:rPr lang="cs-CZ" smtClean="0"/>
              <a:pPr/>
              <a:t>22.7.2012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31" name="Zástupný symbol pro číslo snímku 30"/>
          <p:cNvSpPr>
            <a:spLocks noGrp="1"/>
          </p:cNvSpPr>
          <p:nvPr>
            <p:ph type="sldNum" sz="quarter" idx="12"/>
          </p:nvPr>
        </p:nvSpPr>
        <p:spPr/>
        <p:txBody>
          <a:bodyPr/>
          <a:lstStyle/>
          <a:p>
            <a:fld id="{7FB9380C-1CF1-4CC7-B8B6-6BDD5431400D}" type="slidenum">
              <a:rPr lang="cs-CZ" smtClean="0"/>
              <a:pPr/>
              <a:t>‹#›</a:t>
            </a:fld>
            <a:endParaRPr lang="cs-CZ" dirty="0"/>
          </a:p>
        </p:txBody>
      </p:sp>
      <p:sp>
        <p:nvSpPr>
          <p:cNvPr id="17" name="Nadpis 16"/>
          <p:cNvSpPr>
            <a:spLocks noGrp="1"/>
          </p:cNvSpPr>
          <p:nvPr>
            <p:ph type="title"/>
          </p:nvPr>
        </p:nvSpPr>
        <p:spPr>
          <a:xfrm>
            <a:off x="381000" y="4993760"/>
            <a:ext cx="5867400" cy="522288"/>
          </a:xfrm>
        </p:spPr>
        <p:txBody>
          <a:bodyPr anchor="ctr"/>
          <a:lstStyle>
            <a:lvl1pPr algn="l">
              <a:buNone/>
              <a:defRPr sz="2000" b="1"/>
            </a:lvl1pPr>
          </a:lstStyle>
          <a:p>
            <a:r>
              <a:rPr kumimoji="0" lang="cs-CZ" smtClean="0"/>
              <a:t>Klepnutím lze upravit styl předlohy nadpisů.</a:t>
            </a:r>
            <a:endParaRPr kumimoji="0" lang="en-US"/>
          </a:p>
        </p:txBody>
      </p:sp>
      <p:sp>
        <p:nvSpPr>
          <p:cNvPr id="26" name="Zástupný symbol pro text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55EF4A87-0A57-4566-82DA-F22306C9A894}" type="datetimeFigureOut">
              <a:rPr lang="cs-CZ" smtClean="0"/>
              <a:pPr/>
              <a:t>22.7.2012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7FB9380C-1CF1-4CC7-B8B6-6BDD5431400D}" type="slidenum">
              <a:rPr lang="cs-CZ" smtClean="0"/>
              <a:pPr/>
              <a:t>‹#›</a:t>
            </a:fld>
            <a:endParaRPr lang="cs-CZ"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549276"/>
            <a:ext cx="18288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549276"/>
            <a:ext cx="62484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55EF4A87-0A57-4566-82DA-F22306C9A894}" type="datetimeFigureOut">
              <a:rPr lang="cs-CZ" smtClean="0"/>
              <a:pPr/>
              <a:t>22.7.2012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7FB9380C-1CF1-4CC7-B8B6-6BDD5431400D}" type="slidenum">
              <a:rPr lang="cs-CZ" smtClean="0"/>
              <a:pPr/>
              <a:t>‹#›</a:t>
            </a:fld>
            <a:endParaRPr lang="cs-CZ"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8" name="Zástupný symbol pro text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1" name="Zástupný symbol pro datum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55EF4A87-0A57-4566-82DA-F22306C9A894}" type="datetimeFigureOut">
              <a:rPr lang="cs-CZ" smtClean="0"/>
              <a:pPr/>
              <a:t>22.7.2012</a:t>
            </a:fld>
            <a:endParaRPr lang="cs-CZ" dirty="0"/>
          </a:p>
        </p:txBody>
      </p:sp>
      <p:sp>
        <p:nvSpPr>
          <p:cNvPr id="28" name="Zástupný symbol pro zápatí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cs-CZ" dirty="0"/>
          </a:p>
        </p:txBody>
      </p:sp>
      <p:sp>
        <p:nvSpPr>
          <p:cNvPr id="5" name="Zástupný symbol pro číslo snímku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7FB9380C-1CF1-4CC7-B8B6-6BDD5431400D}" type="slidenum">
              <a:rPr lang="cs-CZ" smtClean="0"/>
              <a:pPr/>
              <a:t>‹#›</a:t>
            </a:fld>
            <a:endParaRPr lang="cs-CZ" dirty="0"/>
          </a:p>
        </p:txBody>
      </p:sp>
      <p:sp>
        <p:nvSpPr>
          <p:cNvPr id="10" name="Zástupný symbol pro nadpis 9"/>
          <p:cNvSpPr>
            <a:spLocks noGrp="1"/>
          </p:cNvSpPr>
          <p:nvPr>
            <p:ph type="title"/>
          </p:nvPr>
        </p:nvSpPr>
        <p:spPr>
          <a:xfrm>
            <a:off x="304800" y="457200"/>
            <a:ext cx="8686800" cy="838200"/>
          </a:xfrm>
          <a:prstGeom prst="rect">
            <a:avLst/>
          </a:prstGeom>
        </p:spPr>
        <p:txBody>
          <a:bodyPr vert="horz" anchor="ctr">
            <a:normAutofit/>
          </a:bodyPr>
          <a:lstStyle/>
          <a:p>
            <a:r>
              <a:rPr kumimoji="0" lang="cs-CZ" smtClean="0"/>
              <a:t>Klepnutím lze upravit styl předlohy nadpisů.</a:t>
            </a:r>
            <a:endParaRPr kumimoji="0" lang="en-US"/>
          </a:p>
        </p:txBody>
      </p:sp>
      <p:sp>
        <p:nvSpPr>
          <p:cNvPr id="9" name="Přímá spojovací čára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Přímá spojovací čára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4.png"/><Relationship Id="rId4" Type="http://schemas.openxmlformats.org/officeDocument/2006/relationships/hyperlink" Target="http://dumy.cz/"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slide" Target="slide10.xml"/><Relationship Id="rId13" Type="http://schemas.openxmlformats.org/officeDocument/2006/relationships/slide" Target="slide15.xml"/><Relationship Id="rId3" Type="http://schemas.openxmlformats.org/officeDocument/2006/relationships/slide" Target="slide5.xml"/><Relationship Id="rId7" Type="http://schemas.openxmlformats.org/officeDocument/2006/relationships/slide" Target="slide9.xml"/><Relationship Id="rId12" Type="http://schemas.openxmlformats.org/officeDocument/2006/relationships/slide" Target="slide14.xml"/><Relationship Id="rId2" Type="http://schemas.openxmlformats.org/officeDocument/2006/relationships/slide" Target="slide4.xml"/><Relationship Id="rId16" Type="http://schemas.openxmlformats.org/officeDocument/2006/relationships/slide" Target="slide18.xml"/><Relationship Id="rId1" Type="http://schemas.openxmlformats.org/officeDocument/2006/relationships/slideLayout" Target="../slideLayouts/slideLayout1.xml"/><Relationship Id="rId6" Type="http://schemas.openxmlformats.org/officeDocument/2006/relationships/slide" Target="slide8.xml"/><Relationship Id="rId11" Type="http://schemas.openxmlformats.org/officeDocument/2006/relationships/slide" Target="slide13.xml"/><Relationship Id="rId5" Type="http://schemas.openxmlformats.org/officeDocument/2006/relationships/slide" Target="slide7.xml"/><Relationship Id="rId15" Type="http://schemas.openxmlformats.org/officeDocument/2006/relationships/slide" Target="slide17.xml"/><Relationship Id="rId10" Type="http://schemas.openxmlformats.org/officeDocument/2006/relationships/slide" Target="slide12.xml"/><Relationship Id="rId4" Type="http://schemas.openxmlformats.org/officeDocument/2006/relationships/slide" Target="slide6.xml"/><Relationship Id="rId9" Type="http://schemas.openxmlformats.org/officeDocument/2006/relationships/slide" Target="slide11.xml"/><Relationship Id="rId14" Type="http://schemas.openxmlformats.org/officeDocument/2006/relationships/slide" Target="slide16.xml"/></Relationships>
</file>

<file path=ppt/slides/_rels/slide4.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txBox="1">
            <a:spLocks/>
          </p:cNvSpPr>
          <p:nvPr/>
        </p:nvSpPr>
        <p:spPr>
          <a:xfrm>
            <a:off x="539553" y="773705"/>
            <a:ext cx="8064895" cy="2232248"/>
          </a:xfrm>
          <a:prstGeom prst="rect">
            <a:avLst/>
          </a:prstGeom>
        </p:spPr>
        <p:txBody>
          <a:bodyPr>
            <a:noAutofit/>
          </a:bodyPr>
          <a:lstStyle/>
          <a:p>
            <a:pPr lvl="0">
              <a:lnSpc>
                <a:spcPct val="150000"/>
              </a:lnSpc>
              <a:spcBef>
                <a:spcPct val="0"/>
              </a:spcBef>
              <a:defRPr/>
            </a:pP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Název školy: Svobodná základní škola,o.p.s.</a:t>
            </a:r>
            <a:b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Autor: Ivana</a:t>
            </a:r>
            <a:r>
              <a:rPr kumimoji="0" lang="cs-CZ" sz="2000" b="0" i="0" u="none" strike="noStrike" kern="1200" cap="none" spc="0" normalizeH="0" noProof="0" dirty="0" smtClean="0">
                <a:ln>
                  <a:noFill/>
                </a:ln>
                <a:solidFill>
                  <a:schemeClr val="tx1"/>
                </a:solidFill>
                <a:effectLst/>
                <a:uLnTx/>
                <a:uFillTx/>
                <a:latin typeface="Arial" pitchFamily="34" charset="0"/>
                <a:ea typeface="+mj-ea"/>
                <a:cs typeface="Arial" pitchFamily="34" charset="0"/>
              </a:rPr>
              <a:t> </a:t>
            </a:r>
            <a:r>
              <a:rPr kumimoji="0" lang="cs-CZ" sz="2000" b="0" i="0" u="none" strike="noStrike" kern="1200" cap="none" spc="0" normalizeH="0" noProof="0" dirty="0" err="1" smtClean="0">
                <a:ln>
                  <a:noFill/>
                </a:ln>
                <a:solidFill>
                  <a:schemeClr val="tx1"/>
                </a:solidFill>
                <a:effectLst/>
                <a:uLnTx/>
                <a:uFillTx/>
                <a:latin typeface="Arial" pitchFamily="34" charset="0"/>
                <a:ea typeface="+mj-ea"/>
                <a:cs typeface="Arial" pitchFamily="34" charset="0"/>
              </a:rPr>
              <a:t>Makovičková</a:t>
            </a: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Název materiálu: </a:t>
            </a:r>
            <a:r>
              <a:rPr lang="cs-CZ" sz="2000" dirty="0" smtClean="0">
                <a:latin typeface="Arial" pitchFamily="34" charset="0"/>
                <a:cs typeface="Arial" pitchFamily="34" charset="0"/>
              </a:rPr>
              <a:t>VY_12_INOVACE_13_ČTENÁŘSKÁ GRAMOTNOST_PŘÍSLOVÍ (RISKUJ)</a:t>
            </a: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Název: PŘÍSLOVÍ </a:t>
            </a:r>
            <a:r>
              <a:rPr lang="cs-CZ" sz="2000" dirty="0" smtClean="0">
                <a:latin typeface="Arial" pitchFamily="34" charset="0"/>
                <a:ea typeface="+mj-ea"/>
                <a:cs typeface="Arial" pitchFamily="34" charset="0"/>
              </a:rPr>
              <a:t>(RISKUJ)</a:t>
            </a: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
            </a:r>
            <a:b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br>
            <a:r>
              <a:rPr kumimoji="0" lang="cs-CZ" sz="20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Číslo projektu: CZ.1.07/1.4.00/21.0929</a:t>
            </a:r>
            <a:endParaRPr kumimoji="0" lang="cs-CZ" sz="2000" b="0" i="0" u="none" strike="noStrike" kern="1200" cap="none" spc="0" normalizeH="0" baseline="0" noProof="0" dirty="0">
              <a:ln>
                <a:noFill/>
              </a:ln>
              <a:solidFill>
                <a:schemeClr val="tx1"/>
              </a:solidFill>
              <a:effectLst/>
              <a:uLnTx/>
              <a:uFillTx/>
              <a:latin typeface="Arial" pitchFamily="34" charset="0"/>
              <a:ea typeface="+mj-ea"/>
              <a:cs typeface="Arial" pitchFamily="34" charset="0"/>
            </a:endParaRPr>
          </a:p>
        </p:txBody>
      </p:sp>
      <p:sp>
        <p:nvSpPr>
          <p:cNvPr id="3" name="Zástupný symbol pro zápatí 4"/>
          <p:cNvSpPr>
            <a:spLocks noGrp="1"/>
          </p:cNvSpPr>
          <p:nvPr>
            <p:ph type="ftr" sz="quarter" idx="11"/>
          </p:nvPr>
        </p:nvSpPr>
        <p:spPr>
          <a:xfrm>
            <a:off x="1277634" y="6616730"/>
            <a:ext cx="6516724" cy="368660"/>
          </a:xfr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Ivana </a:t>
            </a:r>
            <a:r>
              <a:rPr lang="cs-CZ" sz="1100" dirty="0" err="1" smtClean="0">
                <a:latin typeface="Arial" pitchFamily="34" charset="0"/>
                <a:cs typeface="Arial" pitchFamily="34" charset="0"/>
              </a:rPr>
              <a:t>Makovičková</a:t>
            </a:r>
            <a:endParaRPr lang="cs-CZ" sz="1100" dirty="0" smtClean="0">
              <a:latin typeface="Arial" pitchFamily="34" charset="0"/>
              <a:cs typeface="Arial" pitchFamily="34" charset="0"/>
            </a:endParaRPr>
          </a:p>
          <a:p>
            <a:pPr algn="ctr">
              <a:defRPr/>
            </a:pPr>
            <a:endParaRPr lang="cs-CZ" sz="1100" dirty="0" smtClean="0">
              <a:latin typeface="Arial" pitchFamily="34" charset="0"/>
              <a:cs typeface="Arial" pitchFamily="34" charset="0"/>
            </a:endParaRPr>
          </a:p>
        </p:txBody>
      </p:sp>
      <p:sp>
        <p:nvSpPr>
          <p:cNvPr id="4" name="TextovéPole 3"/>
          <p:cNvSpPr txBox="1"/>
          <p:nvPr/>
        </p:nvSpPr>
        <p:spPr>
          <a:xfrm>
            <a:off x="3707396" y="3429000"/>
            <a:ext cx="5436604" cy="984885"/>
          </a:xfrm>
          <a:prstGeom prst="rect">
            <a:avLst/>
          </a:prstGeom>
          <a:noFill/>
        </p:spPr>
        <p:txBody>
          <a:bodyPr wrap="square" rtlCol="0">
            <a:spAutoFit/>
          </a:bodyPr>
          <a:lstStyle/>
          <a:p>
            <a:pPr algn="ctr"/>
            <a:r>
              <a:rPr lang="cs-CZ" sz="4000" b="1" dirty="0" smtClean="0">
                <a:latin typeface="Arial" pitchFamily="34" charset="0"/>
                <a:cs typeface="Arial" pitchFamily="34" charset="0"/>
              </a:rPr>
              <a:t>PŘÍSLOVÍ (RISKUJ)</a:t>
            </a:r>
          </a:p>
          <a:p>
            <a:pPr algn="ctr"/>
            <a:endParaRPr lang="cs-CZ" dirty="0"/>
          </a:p>
        </p:txBody>
      </p:sp>
      <p:sp>
        <p:nvSpPr>
          <p:cNvPr id="5" name="Rectangle 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graphicFrame>
        <p:nvGraphicFramePr>
          <p:cNvPr id="6" name="Object 1"/>
          <p:cNvGraphicFramePr>
            <a:graphicFrameLocks noChangeAspect="1"/>
          </p:cNvGraphicFramePr>
          <p:nvPr/>
        </p:nvGraphicFramePr>
        <p:xfrm>
          <a:off x="7667971" y="548680"/>
          <a:ext cx="900473" cy="720080"/>
        </p:xfrm>
        <a:graphic>
          <a:graphicData uri="http://schemas.openxmlformats.org/presentationml/2006/ole">
            <p:oleObj spid="_x0000_s1026" name="Acrobat Document" r:id="rId3" imgW="9523810" imgH="7621064" progId="">
              <p:embed/>
            </p:oleObj>
          </a:graphicData>
        </a:graphic>
      </p:graphicFrame>
      <p:sp>
        <p:nvSpPr>
          <p:cNvPr id="7" name="TextovéPole 6"/>
          <p:cNvSpPr txBox="1"/>
          <p:nvPr/>
        </p:nvSpPr>
        <p:spPr>
          <a:xfrm>
            <a:off x="5131641" y="6092636"/>
            <a:ext cx="3519391" cy="276999"/>
          </a:xfrm>
          <a:prstGeom prst="rect">
            <a:avLst/>
          </a:prstGeom>
          <a:noFill/>
        </p:spPr>
        <p:txBody>
          <a:bodyPr wrap="square" rtlCol="0">
            <a:spAutoFit/>
          </a:bodyPr>
          <a:lstStyle/>
          <a:p>
            <a:pPr algn="r"/>
            <a:r>
              <a:rPr lang="cs-CZ" sz="1200" dirty="0" smtClean="0">
                <a:latin typeface="Arial" pitchFamily="34" charset="0"/>
                <a:cs typeface="Arial" pitchFamily="34" charset="0"/>
              </a:rPr>
              <a:t>Dostupné na portálu </a:t>
            </a:r>
            <a:r>
              <a:rPr lang="cs-CZ" sz="1200" dirty="0" smtClean="0">
                <a:latin typeface="Arial" pitchFamily="34" charset="0"/>
                <a:cs typeface="Arial" pitchFamily="34" charset="0"/>
                <a:hlinkClick r:id="rId4"/>
              </a:rPr>
              <a:t>http://dumy.cz/</a:t>
            </a:r>
            <a:endParaRPr lang="cs-CZ" sz="1200" dirty="0">
              <a:latin typeface="Arial" pitchFamily="34" charset="0"/>
              <a:cs typeface="Arial" pitchFamily="34" charset="0"/>
            </a:endParaRPr>
          </a:p>
        </p:txBody>
      </p:sp>
      <p:pic>
        <p:nvPicPr>
          <p:cNvPr id="8" name="Picture 28" descr="http://www.zssvat.cz/wp-content/uploads/2010/10/logo-eu-2.png"/>
          <p:cNvPicPr>
            <a:picLocks noChangeAspect="1" noChangeArrowheads="1"/>
          </p:cNvPicPr>
          <p:nvPr/>
        </p:nvPicPr>
        <p:blipFill>
          <a:blip r:embed="rId5" cstate="print"/>
          <a:srcRect/>
          <a:stretch>
            <a:fillRect/>
          </a:stretch>
        </p:blipFill>
        <p:spPr bwMode="auto">
          <a:xfrm>
            <a:off x="1476375" y="4284095"/>
            <a:ext cx="6191250" cy="1352550"/>
          </a:xfrm>
          <a:prstGeom prst="rect">
            <a:avLst/>
          </a:prstGeom>
          <a:noFill/>
        </p:spPr>
      </p:pic>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467544" y="836712"/>
            <a:ext cx="8208912" cy="4247317"/>
          </a:xfrm>
          <a:prstGeom prst="rect">
            <a:avLst/>
          </a:prstGeom>
        </p:spPr>
        <p:txBody>
          <a:bodyPr wrap="square">
            <a:spAutoFit/>
          </a:bodyPr>
          <a:lstStyle/>
          <a:p>
            <a:pPr>
              <a:lnSpc>
                <a:spcPct val="150000"/>
              </a:lnSpc>
            </a:pPr>
            <a:r>
              <a:rPr lang="cs-CZ" b="1" dirty="0" smtClean="0">
                <a:latin typeface="Arial" pitchFamily="34" charset="0"/>
                <a:cs typeface="Arial" pitchFamily="34" charset="0"/>
              </a:rPr>
              <a:t>Anotace:</a:t>
            </a:r>
          </a:p>
          <a:p>
            <a:pPr>
              <a:lnSpc>
                <a:spcPct val="150000"/>
              </a:lnSpc>
            </a:pPr>
            <a:r>
              <a:rPr lang="cs-CZ" dirty="0" smtClean="0">
                <a:latin typeface="Arial" pitchFamily="34" charset="0"/>
                <a:cs typeface="Arial" pitchFamily="34" charset="0"/>
              </a:rPr>
              <a:t>Materiál je určen pro žáky od 3.třídy. </a:t>
            </a:r>
          </a:p>
          <a:p>
            <a:pPr>
              <a:lnSpc>
                <a:spcPct val="150000"/>
              </a:lnSpc>
            </a:pPr>
            <a:r>
              <a:rPr lang="cs-CZ" dirty="0" smtClean="0">
                <a:latin typeface="Arial" pitchFamily="34" charset="0"/>
                <a:cs typeface="Arial" pitchFamily="34" charset="0"/>
              </a:rPr>
              <a:t>Materiál je zaměřen na oblast Jazyk a jazyková komunikace a slouží k rozvoji čtenářské gramotnosti a procvičení některých známých přísloví.</a:t>
            </a:r>
          </a:p>
          <a:p>
            <a:pPr>
              <a:lnSpc>
                <a:spcPct val="150000"/>
              </a:lnSpc>
            </a:pPr>
            <a:r>
              <a:rPr lang="cs-CZ" dirty="0" smtClean="0">
                <a:latin typeface="Arial" pitchFamily="34" charset="0"/>
                <a:cs typeface="Arial" pitchFamily="34" charset="0"/>
              </a:rPr>
              <a:t>S materiálem se pracuje společně. Děti jsou rozděleny do skupin. Každá skupina si volí otázku (rozdělení podle obtížnosti a bodování). Body zapisujeme na tabuli. Vyhrává skupina s největším počtem získaných bodů. </a:t>
            </a:r>
          </a:p>
          <a:p>
            <a:pPr>
              <a:lnSpc>
                <a:spcPct val="150000"/>
              </a:lnSpc>
            </a:pPr>
            <a:r>
              <a:rPr lang="cs-CZ" dirty="0" smtClean="0">
                <a:latin typeface="Arial" pitchFamily="34" charset="0"/>
                <a:cs typeface="Arial" pitchFamily="34" charset="0"/>
              </a:rPr>
              <a:t>Na každém snímku se zobrazím kliknutím i správná odpověď, poté se na úvodní tabulku vracíte pomocí tlačítka akcí (domeček</a:t>
            </a:r>
            <a:r>
              <a:rPr lang="cs-CZ" dirty="0" smtClean="0">
                <a:latin typeface="Arial" pitchFamily="34" charset="0"/>
                <a:cs typeface="Arial" pitchFamily="34" charset="0"/>
              </a:rPr>
              <a:t>).</a:t>
            </a:r>
            <a:endParaRPr lang="cs-CZ" dirty="0" smtClean="0">
              <a:latin typeface="Arial" pitchFamily="34" charset="0"/>
              <a:cs typeface="Arial" pitchFamily="34" charset="0"/>
            </a:endParaRPr>
          </a:p>
          <a:p>
            <a:pPr>
              <a:lnSpc>
                <a:spcPct val="150000"/>
              </a:lnSpc>
            </a:pPr>
            <a:endParaRPr lang="cs-CZ" dirty="0" smtClean="0">
              <a:latin typeface="Arial" pitchFamily="34" charset="0"/>
              <a:cs typeface="Arial" pitchFamily="34" charset="0"/>
            </a:endParaRPr>
          </a:p>
        </p:txBody>
      </p:sp>
      <p:sp>
        <p:nvSpPr>
          <p:cNvPr id="3" name="Zástupný symbol pro zápatí 4"/>
          <p:cNvSpPr>
            <a:spLocks noGrp="1"/>
          </p:cNvSpPr>
          <p:nvPr>
            <p:ph type="ftr" sz="quarter" idx="11"/>
          </p:nvPr>
        </p:nvSpPr>
        <p:spPr>
          <a:xfrm>
            <a:off x="1277634" y="6616730"/>
            <a:ext cx="6516724" cy="368660"/>
          </a:xfr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Ivana </a:t>
            </a:r>
            <a:r>
              <a:rPr lang="cs-CZ" sz="1100" dirty="0" err="1" smtClean="0">
                <a:latin typeface="Arial" pitchFamily="34" charset="0"/>
                <a:cs typeface="Arial" pitchFamily="34" charset="0"/>
              </a:rPr>
              <a:t>Makovičková</a:t>
            </a:r>
            <a:endParaRPr lang="cs-CZ" sz="1100" dirty="0" smtClean="0">
              <a:latin typeface="Arial" pitchFamily="34" charset="0"/>
              <a:cs typeface="Arial" pitchFamily="34" charset="0"/>
            </a:endParaRPr>
          </a:p>
          <a:p>
            <a:pPr algn="ctr">
              <a:defRPr/>
            </a:pPr>
            <a:endParaRPr lang="cs-CZ" sz="1100"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ulka 3"/>
          <p:cNvGraphicFramePr>
            <a:graphicFrameLocks noGrp="1"/>
          </p:cNvGraphicFramePr>
          <p:nvPr/>
        </p:nvGraphicFramePr>
        <p:xfrm>
          <a:off x="1475656" y="1556792"/>
          <a:ext cx="6048672" cy="4536504"/>
        </p:xfrm>
        <a:graphic>
          <a:graphicData uri="http://schemas.openxmlformats.org/drawingml/2006/table">
            <a:tbl>
              <a:tblPr firstRow="1" bandRow="1">
                <a:tableStyleId>{5C22544A-7EE6-4342-B048-85BDC9FD1C3A}</a:tableStyleId>
              </a:tblPr>
              <a:tblGrid>
                <a:gridCol w="1985917"/>
                <a:gridCol w="2046531"/>
                <a:gridCol w="2016224"/>
              </a:tblGrid>
              <a:tr h="756084">
                <a:tc>
                  <a:txBody>
                    <a:bodyPr/>
                    <a:lstStyle/>
                    <a:p>
                      <a:pPr algn="ctr"/>
                      <a:r>
                        <a:rPr lang="cs-CZ" sz="1800" b="0" dirty="0" smtClean="0">
                          <a:solidFill>
                            <a:schemeClr val="tx1"/>
                          </a:solidFill>
                          <a:latin typeface="Arial" pitchFamily="34" charset="0"/>
                          <a:cs typeface="Arial" pitchFamily="34" charset="0"/>
                        </a:rPr>
                        <a:t>DOPLŇ</a:t>
                      </a:r>
                      <a:r>
                        <a:rPr lang="cs-CZ" sz="1800" b="0" baseline="0" dirty="0" smtClean="0">
                          <a:solidFill>
                            <a:schemeClr val="tx1"/>
                          </a:solidFill>
                          <a:latin typeface="Arial" pitchFamily="34" charset="0"/>
                          <a:cs typeface="Arial" pitchFamily="34" charset="0"/>
                        </a:rPr>
                        <a:t> PŘÍSLOVÍ</a:t>
                      </a:r>
                      <a:endParaRPr lang="cs-CZ" sz="1800" b="0" dirty="0">
                        <a:solidFill>
                          <a:schemeClr val="tx1"/>
                        </a:solidFill>
                        <a:latin typeface="Arial" pitchFamily="34" charset="0"/>
                        <a:cs typeface="Arial" pitchFamily="34" charset="0"/>
                      </a:endParaRPr>
                    </a:p>
                  </a:txBody>
                  <a:tcPr anchor="ctr">
                    <a:solidFill>
                      <a:srgbClr val="FFC000"/>
                    </a:solidFill>
                  </a:tcPr>
                </a:tc>
                <a:tc>
                  <a:txBody>
                    <a:bodyPr/>
                    <a:lstStyle/>
                    <a:p>
                      <a:pPr algn="ctr"/>
                      <a:r>
                        <a:rPr lang="cs-CZ" sz="1800" b="0" dirty="0" smtClean="0">
                          <a:solidFill>
                            <a:schemeClr val="tx1"/>
                          </a:solidFill>
                          <a:latin typeface="Arial" pitchFamily="34" charset="0"/>
                          <a:cs typeface="Arial" pitchFamily="34" charset="0"/>
                        </a:rPr>
                        <a:t>PŘÍBĚH A PŘÍSLOVÍ</a:t>
                      </a:r>
                      <a:endParaRPr lang="cs-CZ" sz="1800" b="0" dirty="0">
                        <a:solidFill>
                          <a:schemeClr val="tx1"/>
                        </a:solidFill>
                        <a:latin typeface="Arial" pitchFamily="34" charset="0"/>
                        <a:cs typeface="Arial" pitchFamily="34" charset="0"/>
                      </a:endParaRPr>
                    </a:p>
                  </a:txBody>
                  <a:tcPr anchor="ctr">
                    <a:solidFill>
                      <a:srgbClr val="92D05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1800" b="0" dirty="0" smtClean="0">
                          <a:solidFill>
                            <a:schemeClr val="tx1"/>
                          </a:solidFill>
                          <a:latin typeface="Arial" pitchFamily="34" charset="0"/>
                          <a:cs typeface="Arial" pitchFamily="34" charset="0"/>
                        </a:rPr>
                        <a:t>VYSVĚTLI PŘÍSLOVÍ</a:t>
                      </a:r>
                    </a:p>
                  </a:txBody>
                  <a:tcPr anchor="ctr">
                    <a:solidFill>
                      <a:srgbClr val="00B0F0"/>
                    </a:solidFill>
                  </a:tcPr>
                </a:tc>
              </a:tr>
              <a:tr h="756084">
                <a:tc>
                  <a:txBody>
                    <a:bodyPr/>
                    <a:lstStyle/>
                    <a:p>
                      <a:pPr algn="ctr"/>
                      <a:r>
                        <a:rPr lang="cs-CZ" sz="3200" b="0" dirty="0" smtClean="0">
                          <a:solidFill>
                            <a:schemeClr val="tx1"/>
                          </a:solidFill>
                          <a:latin typeface="Arial" pitchFamily="34" charset="0"/>
                          <a:cs typeface="Arial" pitchFamily="34" charset="0"/>
                        </a:rPr>
                        <a:t>10</a:t>
                      </a:r>
                      <a:endParaRPr lang="cs-CZ" sz="3200" b="0" dirty="0">
                        <a:solidFill>
                          <a:schemeClr val="tx1"/>
                        </a:solidFill>
                        <a:latin typeface="Arial" pitchFamily="34" charset="0"/>
                        <a:cs typeface="Arial" pitchFamily="34" charset="0"/>
                      </a:endParaRPr>
                    </a:p>
                  </a:txBody>
                  <a:tcPr anchor="ctr">
                    <a:solidFill>
                      <a:srgbClr val="FFC000"/>
                    </a:solidFill>
                  </a:tcPr>
                </a:tc>
                <a:tc>
                  <a:txBody>
                    <a:bodyPr/>
                    <a:lstStyle/>
                    <a:p>
                      <a:pPr algn="ctr"/>
                      <a:r>
                        <a:rPr lang="cs-CZ" sz="3200" b="0" dirty="0" smtClean="0">
                          <a:solidFill>
                            <a:schemeClr val="tx1"/>
                          </a:solidFill>
                          <a:latin typeface="Arial" pitchFamily="34" charset="0"/>
                          <a:cs typeface="Arial" pitchFamily="34" charset="0"/>
                        </a:rPr>
                        <a:t>10</a:t>
                      </a:r>
                      <a:endParaRPr lang="cs-CZ" sz="3200" b="0" dirty="0">
                        <a:solidFill>
                          <a:schemeClr val="tx1"/>
                        </a:solidFill>
                        <a:latin typeface="Arial" pitchFamily="34" charset="0"/>
                        <a:cs typeface="Arial" pitchFamily="34" charset="0"/>
                      </a:endParaRPr>
                    </a:p>
                  </a:txBody>
                  <a:tcPr anchor="ctr">
                    <a:solidFill>
                      <a:srgbClr val="92D050"/>
                    </a:solidFill>
                  </a:tcPr>
                </a:tc>
                <a:tc>
                  <a:txBody>
                    <a:bodyPr/>
                    <a:lstStyle/>
                    <a:p>
                      <a:pPr algn="ctr"/>
                      <a:r>
                        <a:rPr lang="cs-CZ" sz="3200" b="0" dirty="0" smtClean="0">
                          <a:solidFill>
                            <a:schemeClr val="tx1"/>
                          </a:solidFill>
                          <a:latin typeface="Arial" pitchFamily="34" charset="0"/>
                          <a:cs typeface="Arial" pitchFamily="34" charset="0"/>
                        </a:rPr>
                        <a:t>10</a:t>
                      </a:r>
                      <a:endParaRPr lang="cs-CZ" sz="3200" b="0" dirty="0">
                        <a:solidFill>
                          <a:schemeClr val="tx1"/>
                        </a:solidFill>
                        <a:latin typeface="Arial" pitchFamily="34" charset="0"/>
                        <a:cs typeface="Arial" pitchFamily="34" charset="0"/>
                      </a:endParaRPr>
                    </a:p>
                  </a:txBody>
                  <a:tcPr anchor="ctr">
                    <a:solidFill>
                      <a:srgbClr val="00B0F0"/>
                    </a:solidFill>
                  </a:tcPr>
                </a:tc>
              </a:tr>
              <a:tr h="756084">
                <a:tc>
                  <a:txBody>
                    <a:bodyPr/>
                    <a:lstStyle/>
                    <a:p>
                      <a:pPr algn="ctr"/>
                      <a:r>
                        <a:rPr lang="cs-CZ" sz="3200" b="0" dirty="0" smtClean="0">
                          <a:solidFill>
                            <a:schemeClr val="tx1"/>
                          </a:solidFill>
                          <a:latin typeface="Arial" pitchFamily="34" charset="0"/>
                          <a:cs typeface="Arial" pitchFamily="34" charset="0"/>
                        </a:rPr>
                        <a:t>20</a:t>
                      </a:r>
                      <a:endParaRPr lang="cs-CZ" sz="3200" b="0" dirty="0">
                        <a:solidFill>
                          <a:schemeClr val="tx1"/>
                        </a:solidFill>
                        <a:latin typeface="Arial" pitchFamily="34" charset="0"/>
                        <a:cs typeface="Arial" pitchFamily="34" charset="0"/>
                      </a:endParaRPr>
                    </a:p>
                  </a:txBody>
                  <a:tcPr anchor="ctr">
                    <a:solidFill>
                      <a:srgbClr val="FFC000"/>
                    </a:solidFill>
                  </a:tcPr>
                </a:tc>
                <a:tc>
                  <a:txBody>
                    <a:bodyPr/>
                    <a:lstStyle/>
                    <a:p>
                      <a:pPr algn="ctr"/>
                      <a:r>
                        <a:rPr lang="cs-CZ" sz="3200" b="0" dirty="0" smtClean="0">
                          <a:solidFill>
                            <a:schemeClr val="tx1"/>
                          </a:solidFill>
                          <a:latin typeface="Arial" pitchFamily="34" charset="0"/>
                          <a:cs typeface="Arial" pitchFamily="34" charset="0"/>
                        </a:rPr>
                        <a:t>20</a:t>
                      </a:r>
                      <a:endParaRPr lang="cs-CZ" sz="3200" b="0" dirty="0">
                        <a:solidFill>
                          <a:schemeClr val="tx1"/>
                        </a:solidFill>
                        <a:latin typeface="Arial" pitchFamily="34" charset="0"/>
                        <a:cs typeface="Arial" pitchFamily="34" charset="0"/>
                      </a:endParaRPr>
                    </a:p>
                  </a:txBody>
                  <a:tcPr anchor="ctr">
                    <a:solidFill>
                      <a:srgbClr val="92D050"/>
                    </a:solidFill>
                  </a:tcPr>
                </a:tc>
                <a:tc>
                  <a:txBody>
                    <a:bodyPr/>
                    <a:lstStyle/>
                    <a:p>
                      <a:pPr algn="ctr"/>
                      <a:r>
                        <a:rPr lang="cs-CZ" sz="3200" b="0" dirty="0" smtClean="0">
                          <a:solidFill>
                            <a:schemeClr val="tx1"/>
                          </a:solidFill>
                          <a:latin typeface="Arial" pitchFamily="34" charset="0"/>
                          <a:cs typeface="Arial" pitchFamily="34" charset="0"/>
                        </a:rPr>
                        <a:t>20</a:t>
                      </a:r>
                      <a:endParaRPr lang="cs-CZ" sz="3200" b="0" dirty="0">
                        <a:solidFill>
                          <a:schemeClr val="tx1"/>
                        </a:solidFill>
                        <a:latin typeface="Arial" pitchFamily="34" charset="0"/>
                        <a:cs typeface="Arial" pitchFamily="34" charset="0"/>
                      </a:endParaRPr>
                    </a:p>
                  </a:txBody>
                  <a:tcPr anchor="ctr">
                    <a:solidFill>
                      <a:srgbClr val="00B0F0"/>
                    </a:solidFill>
                  </a:tcPr>
                </a:tc>
              </a:tr>
              <a:tr h="756084">
                <a:tc>
                  <a:txBody>
                    <a:bodyPr/>
                    <a:lstStyle/>
                    <a:p>
                      <a:pPr algn="ctr"/>
                      <a:r>
                        <a:rPr lang="cs-CZ" sz="3200" b="0" dirty="0" smtClean="0">
                          <a:solidFill>
                            <a:schemeClr val="tx1"/>
                          </a:solidFill>
                          <a:latin typeface="Arial" pitchFamily="34" charset="0"/>
                          <a:cs typeface="Arial" pitchFamily="34" charset="0"/>
                        </a:rPr>
                        <a:t>30</a:t>
                      </a:r>
                      <a:endParaRPr lang="cs-CZ" sz="3200" b="0" dirty="0">
                        <a:solidFill>
                          <a:schemeClr val="tx1"/>
                        </a:solidFill>
                        <a:latin typeface="Arial" pitchFamily="34" charset="0"/>
                        <a:cs typeface="Arial" pitchFamily="34" charset="0"/>
                      </a:endParaRPr>
                    </a:p>
                  </a:txBody>
                  <a:tcPr anchor="ctr">
                    <a:solidFill>
                      <a:srgbClr val="FFC000"/>
                    </a:solidFill>
                  </a:tcPr>
                </a:tc>
                <a:tc>
                  <a:txBody>
                    <a:bodyPr/>
                    <a:lstStyle/>
                    <a:p>
                      <a:pPr algn="ctr"/>
                      <a:r>
                        <a:rPr lang="cs-CZ" sz="3200" b="0" dirty="0" smtClean="0">
                          <a:solidFill>
                            <a:schemeClr val="tx1"/>
                          </a:solidFill>
                          <a:latin typeface="Arial" pitchFamily="34" charset="0"/>
                          <a:cs typeface="Arial" pitchFamily="34" charset="0"/>
                        </a:rPr>
                        <a:t>30</a:t>
                      </a:r>
                      <a:endParaRPr lang="cs-CZ" sz="3200" b="0" dirty="0">
                        <a:solidFill>
                          <a:schemeClr val="tx1"/>
                        </a:solidFill>
                        <a:latin typeface="Arial" pitchFamily="34" charset="0"/>
                        <a:cs typeface="Arial" pitchFamily="34" charset="0"/>
                      </a:endParaRPr>
                    </a:p>
                  </a:txBody>
                  <a:tcPr anchor="ctr">
                    <a:solidFill>
                      <a:srgbClr val="92D050"/>
                    </a:solidFill>
                  </a:tcPr>
                </a:tc>
                <a:tc>
                  <a:txBody>
                    <a:bodyPr/>
                    <a:lstStyle/>
                    <a:p>
                      <a:pPr algn="ctr"/>
                      <a:r>
                        <a:rPr lang="cs-CZ" sz="3200" b="0" dirty="0" smtClean="0">
                          <a:solidFill>
                            <a:schemeClr val="tx1"/>
                          </a:solidFill>
                          <a:latin typeface="Arial" pitchFamily="34" charset="0"/>
                          <a:cs typeface="Arial" pitchFamily="34" charset="0"/>
                        </a:rPr>
                        <a:t>30</a:t>
                      </a:r>
                      <a:endParaRPr lang="cs-CZ" sz="3200" b="0" dirty="0">
                        <a:solidFill>
                          <a:schemeClr val="tx1"/>
                        </a:solidFill>
                        <a:latin typeface="Arial" pitchFamily="34" charset="0"/>
                        <a:cs typeface="Arial" pitchFamily="34" charset="0"/>
                      </a:endParaRPr>
                    </a:p>
                  </a:txBody>
                  <a:tcPr anchor="ctr">
                    <a:solidFill>
                      <a:srgbClr val="00B0F0"/>
                    </a:solidFill>
                  </a:tcPr>
                </a:tc>
              </a:tr>
              <a:tr h="756084">
                <a:tc>
                  <a:txBody>
                    <a:bodyPr/>
                    <a:lstStyle/>
                    <a:p>
                      <a:pPr algn="ctr"/>
                      <a:r>
                        <a:rPr lang="cs-CZ" sz="3200" b="0" dirty="0" smtClean="0">
                          <a:solidFill>
                            <a:schemeClr val="tx1"/>
                          </a:solidFill>
                          <a:latin typeface="Arial" pitchFamily="34" charset="0"/>
                          <a:cs typeface="Arial" pitchFamily="34" charset="0"/>
                        </a:rPr>
                        <a:t>40</a:t>
                      </a:r>
                      <a:endParaRPr lang="cs-CZ" sz="3200" b="0" dirty="0">
                        <a:solidFill>
                          <a:schemeClr val="tx1"/>
                        </a:solidFill>
                        <a:latin typeface="Arial" pitchFamily="34" charset="0"/>
                        <a:cs typeface="Arial" pitchFamily="34" charset="0"/>
                      </a:endParaRPr>
                    </a:p>
                  </a:txBody>
                  <a:tcPr anchor="ctr">
                    <a:solidFill>
                      <a:srgbClr val="FFC000"/>
                    </a:solidFill>
                  </a:tcPr>
                </a:tc>
                <a:tc>
                  <a:txBody>
                    <a:bodyPr/>
                    <a:lstStyle/>
                    <a:p>
                      <a:pPr algn="ctr"/>
                      <a:r>
                        <a:rPr lang="cs-CZ" sz="3200" b="0" dirty="0" smtClean="0">
                          <a:solidFill>
                            <a:schemeClr val="tx1"/>
                          </a:solidFill>
                          <a:latin typeface="Arial" pitchFamily="34" charset="0"/>
                          <a:cs typeface="Arial" pitchFamily="34" charset="0"/>
                        </a:rPr>
                        <a:t>40</a:t>
                      </a:r>
                      <a:endParaRPr lang="cs-CZ" sz="3200" b="0" dirty="0">
                        <a:solidFill>
                          <a:schemeClr val="tx1"/>
                        </a:solidFill>
                        <a:latin typeface="Arial" pitchFamily="34" charset="0"/>
                        <a:cs typeface="Arial" pitchFamily="34" charset="0"/>
                      </a:endParaRPr>
                    </a:p>
                  </a:txBody>
                  <a:tcPr anchor="ctr">
                    <a:solidFill>
                      <a:srgbClr val="92D050"/>
                    </a:solidFill>
                  </a:tcPr>
                </a:tc>
                <a:tc>
                  <a:txBody>
                    <a:bodyPr/>
                    <a:lstStyle/>
                    <a:p>
                      <a:pPr algn="ctr"/>
                      <a:r>
                        <a:rPr lang="cs-CZ" sz="3200" b="0" dirty="0" smtClean="0">
                          <a:solidFill>
                            <a:schemeClr val="tx1"/>
                          </a:solidFill>
                          <a:latin typeface="Arial" pitchFamily="34" charset="0"/>
                          <a:cs typeface="Arial" pitchFamily="34" charset="0"/>
                        </a:rPr>
                        <a:t>40</a:t>
                      </a:r>
                      <a:endParaRPr lang="cs-CZ" sz="3200" b="0" dirty="0">
                        <a:solidFill>
                          <a:schemeClr val="tx1"/>
                        </a:solidFill>
                        <a:latin typeface="Arial" pitchFamily="34" charset="0"/>
                        <a:cs typeface="Arial" pitchFamily="34" charset="0"/>
                      </a:endParaRPr>
                    </a:p>
                  </a:txBody>
                  <a:tcPr anchor="ctr">
                    <a:solidFill>
                      <a:srgbClr val="00B0F0"/>
                    </a:solidFill>
                  </a:tcPr>
                </a:tc>
              </a:tr>
              <a:tr h="756084">
                <a:tc>
                  <a:txBody>
                    <a:bodyPr/>
                    <a:lstStyle/>
                    <a:p>
                      <a:pPr algn="ctr"/>
                      <a:r>
                        <a:rPr lang="cs-CZ" sz="3200" b="0" dirty="0" smtClean="0">
                          <a:solidFill>
                            <a:schemeClr val="tx1"/>
                          </a:solidFill>
                          <a:latin typeface="Arial" pitchFamily="34" charset="0"/>
                          <a:cs typeface="Arial" pitchFamily="34" charset="0"/>
                        </a:rPr>
                        <a:t>50</a:t>
                      </a:r>
                      <a:endParaRPr lang="cs-CZ" sz="3200" b="0" dirty="0">
                        <a:solidFill>
                          <a:schemeClr val="tx1"/>
                        </a:solidFill>
                        <a:latin typeface="Arial" pitchFamily="34" charset="0"/>
                        <a:cs typeface="Arial" pitchFamily="34" charset="0"/>
                      </a:endParaRPr>
                    </a:p>
                  </a:txBody>
                  <a:tcPr anchor="ctr">
                    <a:solidFill>
                      <a:srgbClr val="FFC000"/>
                    </a:solidFill>
                  </a:tcPr>
                </a:tc>
                <a:tc>
                  <a:txBody>
                    <a:bodyPr/>
                    <a:lstStyle/>
                    <a:p>
                      <a:pPr algn="ctr"/>
                      <a:r>
                        <a:rPr lang="cs-CZ" sz="3200" b="0" dirty="0" smtClean="0">
                          <a:solidFill>
                            <a:schemeClr val="tx1"/>
                          </a:solidFill>
                          <a:latin typeface="Arial" pitchFamily="34" charset="0"/>
                          <a:cs typeface="Arial" pitchFamily="34" charset="0"/>
                        </a:rPr>
                        <a:t>50</a:t>
                      </a:r>
                      <a:endParaRPr lang="cs-CZ" sz="3200" b="0" dirty="0">
                        <a:solidFill>
                          <a:schemeClr val="tx1"/>
                        </a:solidFill>
                        <a:latin typeface="Arial" pitchFamily="34" charset="0"/>
                        <a:cs typeface="Arial" pitchFamily="34" charset="0"/>
                      </a:endParaRPr>
                    </a:p>
                  </a:txBody>
                  <a:tcPr anchor="ctr">
                    <a:solidFill>
                      <a:srgbClr val="92D050"/>
                    </a:solidFill>
                  </a:tcPr>
                </a:tc>
                <a:tc>
                  <a:txBody>
                    <a:bodyPr/>
                    <a:lstStyle/>
                    <a:p>
                      <a:pPr algn="ctr"/>
                      <a:r>
                        <a:rPr lang="cs-CZ" sz="3200" b="0" dirty="0" smtClean="0">
                          <a:solidFill>
                            <a:schemeClr val="tx1"/>
                          </a:solidFill>
                          <a:latin typeface="Arial" pitchFamily="34" charset="0"/>
                          <a:cs typeface="Arial" pitchFamily="34" charset="0"/>
                        </a:rPr>
                        <a:t>50</a:t>
                      </a:r>
                      <a:endParaRPr lang="cs-CZ" sz="3200" b="0" dirty="0">
                        <a:solidFill>
                          <a:schemeClr val="tx1"/>
                        </a:solidFill>
                        <a:latin typeface="Arial" pitchFamily="34" charset="0"/>
                        <a:cs typeface="Arial" pitchFamily="34" charset="0"/>
                      </a:endParaRPr>
                    </a:p>
                  </a:txBody>
                  <a:tcPr anchor="ctr">
                    <a:solidFill>
                      <a:srgbClr val="00B0F0"/>
                    </a:solidFill>
                  </a:tcPr>
                </a:tc>
              </a:tr>
            </a:tbl>
          </a:graphicData>
        </a:graphic>
      </p:graphicFrame>
      <p:sp>
        <p:nvSpPr>
          <p:cNvPr id="5" name="Tlačítko akce: Dopředu nebo Další 4">
            <a:hlinkClick r:id="rId2" action="ppaction://hlinksldjump" highlightClick="1"/>
          </p:cNvPr>
          <p:cNvSpPr/>
          <p:nvPr/>
        </p:nvSpPr>
        <p:spPr>
          <a:xfrm>
            <a:off x="2771800" y="2780928"/>
            <a:ext cx="288032" cy="216024"/>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6" name="Tlačítko akce: Dopředu nebo Další 5">
            <a:hlinkClick r:id="rId3" action="ppaction://hlinksldjump" highlightClick="1"/>
          </p:cNvPr>
          <p:cNvSpPr/>
          <p:nvPr/>
        </p:nvSpPr>
        <p:spPr>
          <a:xfrm>
            <a:off x="2771800" y="3573016"/>
            <a:ext cx="288032" cy="216024"/>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7" name="Tlačítko akce: Dopředu nebo Další 6">
            <a:hlinkClick r:id="rId4" action="ppaction://hlinksldjump" highlightClick="1"/>
          </p:cNvPr>
          <p:cNvSpPr/>
          <p:nvPr/>
        </p:nvSpPr>
        <p:spPr>
          <a:xfrm>
            <a:off x="2771800" y="4293096"/>
            <a:ext cx="288032" cy="216024"/>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8" name="Tlačítko akce: Dopředu nebo Další 7">
            <a:hlinkClick r:id="rId5" action="ppaction://hlinksldjump" highlightClick="1"/>
          </p:cNvPr>
          <p:cNvSpPr/>
          <p:nvPr/>
        </p:nvSpPr>
        <p:spPr>
          <a:xfrm>
            <a:off x="2771800" y="5013176"/>
            <a:ext cx="288032" cy="216024"/>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9" name="Tlačítko akce: Dopředu nebo Další 8">
            <a:hlinkClick r:id="rId6" action="ppaction://hlinksldjump" highlightClick="1"/>
          </p:cNvPr>
          <p:cNvSpPr/>
          <p:nvPr/>
        </p:nvSpPr>
        <p:spPr>
          <a:xfrm>
            <a:off x="2771800" y="5805264"/>
            <a:ext cx="288032" cy="216024"/>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Tlačítko akce: Dopředu nebo Další 9">
            <a:hlinkClick r:id="rId7" action="ppaction://hlinksldjump" highlightClick="1"/>
          </p:cNvPr>
          <p:cNvSpPr/>
          <p:nvPr/>
        </p:nvSpPr>
        <p:spPr>
          <a:xfrm>
            <a:off x="5148064" y="2780928"/>
            <a:ext cx="288032" cy="216024"/>
          </a:xfrm>
          <a:prstGeom prst="actionButtonForwardNex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1" name="Tlačítko akce: Dopředu nebo Další 10">
            <a:hlinkClick r:id="rId8" action="ppaction://hlinksldjump" highlightClick="1"/>
          </p:cNvPr>
          <p:cNvSpPr/>
          <p:nvPr/>
        </p:nvSpPr>
        <p:spPr>
          <a:xfrm>
            <a:off x="5148064" y="3501008"/>
            <a:ext cx="288032" cy="216024"/>
          </a:xfrm>
          <a:prstGeom prst="actionButtonForwardNex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2" name="Tlačítko akce: Dopředu nebo Další 11">
            <a:hlinkClick r:id="rId9" action="ppaction://hlinksldjump" highlightClick="1"/>
          </p:cNvPr>
          <p:cNvSpPr/>
          <p:nvPr/>
        </p:nvSpPr>
        <p:spPr>
          <a:xfrm>
            <a:off x="5148064" y="4221088"/>
            <a:ext cx="288032" cy="216024"/>
          </a:xfrm>
          <a:prstGeom prst="actionButtonForwardNex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Tlačítko akce: Dopředu nebo Další 12">
            <a:hlinkClick r:id="rId10" action="ppaction://hlinksldjump" highlightClick="1"/>
          </p:cNvPr>
          <p:cNvSpPr/>
          <p:nvPr/>
        </p:nvSpPr>
        <p:spPr>
          <a:xfrm>
            <a:off x="5148064" y="5013176"/>
            <a:ext cx="288032" cy="216024"/>
          </a:xfrm>
          <a:prstGeom prst="actionButtonForwardNex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4" name="Tlačítko akce: Dopředu nebo Další 13">
            <a:hlinkClick r:id="rId11" action="ppaction://hlinksldjump" highlightClick="1"/>
          </p:cNvPr>
          <p:cNvSpPr/>
          <p:nvPr/>
        </p:nvSpPr>
        <p:spPr>
          <a:xfrm>
            <a:off x="5148064" y="5733256"/>
            <a:ext cx="288032" cy="216024"/>
          </a:xfrm>
          <a:prstGeom prst="actionButtonForwardNex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5" name="Tlačítko akce: Dopředu nebo Další 14">
            <a:hlinkClick r:id="rId12" action="ppaction://hlinksldjump" highlightClick="1"/>
          </p:cNvPr>
          <p:cNvSpPr/>
          <p:nvPr/>
        </p:nvSpPr>
        <p:spPr>
          <a:xfrm>
            <a:off x="7092280" y="2780928"/>
            <a:ext cx="288032" cy="216024"/>
          </a:xfrm>
          <a:prstGeom prst="actionButtonForwardNex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Tlačítko akce: Dopředu nebo Další 15">
            <a:hlinkClick r:id="rId13" action="ppaction://hlinksldjump" highlightClick="1"/>
          </p:cNvPr>
          <p:cNvSpPr/>
          <p:nvPr/>
        </p:nvSpPr>
        <p:spPr>
          <a:xfrm>
            <a:off x="7164288" y="3501008"/>
            <a:ext cx="288032" cy="216024"/>
          </a:xfrm>
          <a:prstGeom prst="actionButtonForwardNex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7" name="Tlačítko akce: Dopředu nebo Další 16">
            <a:hlinkClick r:id="rId14" action="ppaction://hlinksldjump" highlightClick="1"/>
          </p:cNvPr>
          <p:cNvSpPr/>
          <p:nvPr/>
        </p:nvSpPr>
        <p:spPr>
          <a:xfrm>
            <a:off x="7164288" y="4221088"/>
            <a:ext cx="288032" cy="216024"/>
          </a:xfrm>
          <a:prstGeom prst="actionButtonForwardNex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8" name="Tlačítko akce: Dopředu nebo Další 17">
            <a:hlinkClick r:id="rId15" action="ppaction://hlinksldjump" highlightClick="1"/>
          </p:cNvPr>
          <p:cNvSpPr/>
          <p:nvPr/>
        </p:nvSpPr>
        <p:spPr>
          <a:xfrm>
            <a:off x="7164288" y="5013176"/>
            <a:ext cx="288032" cy="216024"/>
          </a:xfrm>
          <a:prstGeom prst="actionButtonForwardNex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Tlačítko akce: Dopředu nebo Další 18">
            <a:hlinkClick r:id="rId16" action="ppaction://hlinksldjump" highlightClick="1"/>
          </p:cNvPr>
          <p:cNvSpPr/>
          <p:nvPr/>
        </p:nvSpPr>
        <p:spPr>
          <a:xfrm>
            <a:off x="7164288" y="5733256"/>
            <a:ext cx="288032" cy="216024"/>
          </a:xfrm>
          <a:prstGeom prst="actionButtonForwardNex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20" name="Zástupný symbol pro zápatí 4"/>
          <p:cNvSpPr>
            <a:spLocks noGrp="1"/>
          </p:cNvSpPr>
          <p:nvPr>
            <p:ph type="ftr" sz="quarter" idx="11"/>
          </p:nvPr>
        </p:nvSpPr>
        <p:spPr>
          <a:xfrm>
            <a:off x="1277634" y="6616730"/>
            <a:ext cx="6516724" cy="368660"/>
          </a:xfr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Ivana </a:t>
            </a:r>
            <a:r>
              <a:rPr lang="cs-CZ" sz="1100" dirty="0" err="1" smtClean="0">
                <a:latin typeface="Arial" pitchFamily="34" charset="0"/>
                <a:cs typeface="Arial" pitchFamily="34" charset="0"/>
              </a:rPr>
              <a:t>Makovičková</a:t>
            </a:r>
            <a:endParaRPr lang="cs-CZ" sz="1100" dirty="0" smtClean="0">
              <a:latin typeface="Arial" pitchFamily="34" charset="0"/>
              <a:cs typeface="Arial" pitchFamily="34" charset="0"/>
            </a:endParaRPr>
          </a:p>
          <a:p>
            <a:pPr algn="ctr">
              <a:defRPr/>
            </a:pPr>
            <a:endParaRPr lang="cs-CZ" sz="1100" dirty="0" smtClean="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1" presetClass="exit"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12" restart="whenNotActive" fill="hold" evtFilter="cancelBubble" nodeType="interactiveSeq">
                <p:stCondLst>
                  <p:cond evt="onClick" delay="0">
                    <p:tgtEl>
                      <p:spTgt spid="7"/>
                    </p:tgtEl>
                  </p:cond>
                </p:stCondLst>
                <p:endSync evt="end" delay="0">
                  <p:rtn val="all"/>
                </p:endSync>
                <p:childTnLst>
                  <p:par>
                    <p:cTn id="13" fill="hold">
                      <p:stCondLst>
                        <p:cond delay="0"/>
                      </p:stCondLst>
                      <p:childTnLst>
                        <p:par>
                          <p:cTn id="14" fill="hold">
                            <p:stCondLst>
                              <p:cond delay="0"/>
                            </p:stCondLst>
                            <p:childTnLst>
                              <p:par>
                                <p:cTn id="15" presetID="1" presetClass="exit"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17" restart="whenNotActive" fill="hold" evtFilter="cancelBubble" nodeType="interactiveSeq">
                <p:stCondLst>
                  <p:cond evt="onClick" delay="0">
                    <p:tgtEl>
                      <p:spTgt spid="8"/>
                    </p:tgtEl>
                  </p:cond>
                </p:stCondLst>
                <p:endSync evt="end" delay="0">
                  <p:rtn val="all"/>
                </p:endSync>
                <p:childTnLst>
                  <p:par>
                    <p:cTn id="18" fill="hold">
                      <p:stCondLst>
                        <p:cond delay="0"/>
                      </p:stCondLst>
                      <p:childTnLst>
                        <p:par>
                          <p:cTn id="19" fill="hold">
                            <p:stCondLst>
                              <p:cond delay="0"/>
                            </p:stCondLst>
                            <p:childTnLst>
                              <p:par>
                                <p:cTn id="20" presetID="1" presetClass="exit"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22" restart="whenNotActive" fill="hold" evtFilter="cancelBubble" nodeType="interactiveSeq">
                <p:stCondLst>
                  <p:cond evt="onClick" delay="0">
                    <p:tgtEl>
                      <p:spTgt spid="9"/>
                    </p:tgtEl>
                  </p:cond>
                </p:stCondLst>
                <p:endSync evt="end" delay="0">
                  <p:rtn val="all"/>
                </p:endSync>
                <p:childTnLst>
                  <p:par>
                    <p:cTn id="23" fill="hold">
                      <p:stCondLst>
                        <p:cond delay="0"/>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9"/>
                  </p:tgtEl>
                </p:cond>
              </p:nextCondLst>
            </p:seq>
            <p:seq concurrent="1" nextAc="seek">
              <p:cTn id="27" restart="whenNotActive" fill="hold" evtFilter="cancelBubble" nodeType="interactiveSeq">
                <p:stCondLst>
                  <p:cond evt="onClick" delay="0">
                    <p:tgtEl>
                      <p:spTgt spid="10"/>
                    </p:tgtEl>
                  </p:cond>
                </p:stCondLst>
                <p:endSync evt="end" delay="0">
                  <p:rtn val="all"/>
                </p:endSync>
                <p:childTnLst>
                  <p:par>
                    <p:cTn id="28" fill="hold">
                      <p:stCondLst>
                        <p:cond delay="0"/>
                      </p:stCondLst>
                      <p:childTnLst>
                        <p:par>
                          <p:cTn id="29" fill="hold">
                            <p:stCondLst>
                              <p:cond delay="0"/>
                            </p:stCondLst>
                            <p:childTnLst>
                              <p:par>
                                <p:cTn id="30" presetID="1" presetClass="exit"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hidden"/>
                                      </p:to>
                                    </p:set>
                                  </p:childTnLst>
                                </p:cTn>
                              </p:par>
                            </p:childTnLst>
                          </p:cTn>
                        </p:par>
                      </p:childTnLst>
                    </p:cTn>
                  </p:par>
                </p:childTnLst>
              </p:cTn>
              <p:nextCondLst>
                <p:cond evt="onClick" delay="0">
                  <p:tgtEl>
                    <p:spTgt spid="10"/>
                  </p:tgtEl>
                </p:cond>
              </p:nextCondLst>
            </p:seq>
            <p:seq concurrent="1" nextAc="seek">
              <p:cTn id="32" restart="whenNotActive" fill="hold" evtFilter="cancelBubble" nodeType="interactiveSeq">
                <p:stCondLst>
                  <p:cond evt="onClick" delay="0">
                    <p:tgtEl>
                      <p:spTgt spid="11"/>
                    </p:tgtEl>
                  </p:cond>
                </p:stCondLst>
                <p:endSync evt="end" delay="0">
                  <p:rtn val="all"/>
                </p:endSync>
                <p:childTnLst>
                  <p:par>
                    <p:cTn id="33" fill="hold">
                      <p:stCondLst>
                        <p:cond delay="0"/>
                      </p:stCondLst>
                      <p:childTnLst>
                        <p:par>
                          <p:cTn id="34" fill="hold">
                            <p:stCondLst>
                              <p:cond delay="0"/>
                            </p:stCondLst>
                            <p:childTnLst>
                              <p:par>
                                <p:cTn id="35" presetID="1" presetClass="exit"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37" restart="whenNotActive" fill="hold" evtFilter="cancelBubble" nodeType="interactiveSeq">
                <p:stCondLst>
                  <p:cond evt="onClick" delay="0">
                    <p:tgtEl>
                      <p:spTgt spid="12"/>
                    </p:tgtEl>
                  </p:cond>
                </p:stCondLst>
                <p:endSync evt="end" delay="0">
                  <p:rtn val="all"/>
                </p:endSync>
                <p:childTnLst>
                  <p:par>
                    <p:cTn id="38" fill="hold">
                      <p:stCondLst>
                        <p:cond delay="0"/>
                      </p:stCondLst>
                      <p:childTnLst>
                        <p:par>
                          <p:cTn id="39" fill="hold">
                            <p:stCondLst>
                              <p:cond delay="0"/>
                            </p:stCondLst>
                            <p:childTnLst>
                              <p:par>
                                <p:cTn id="40" presetID="1" presetClass="exit" presetSubtype="0" fill="hold" grpId="0" nodeType="clickEffect">
                                  <p:stCondLst>
                                    <p:cond delay="0"/>
                                  </p:stCondLst>
                                  <p:childTnLst>
                                    <p:set>
                                      <p:cBhvr>
                                        <p:cTn id="41" dur="1" fill="hold">
                                          <p:stCondLst>
                                            <p:cond delay="0"/>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12"/>
                  </p:tgtEl>
                </p:cond>
              </p:nextCondLst>
            </p:seq>
            <p:seq concurrent="1" nextAc="seek">
              <p:cTn id="42" restart="whenNotActive" fill="hold" evtFilter="cancelBubble" nodeType="interactiveSeq">
                <p:stCondLst>
                  <p:cond evt="onClick" delay="0">
                    <p:tgtEl>
                      <p:spTgt spid="13"/>
                    </p:tgtEl>
                  </p:cond>
                </p:stCondLst>
                <p:endSync evt="end" delay="0">
                  <p:rtn val="all"/>
                </p:endSync>
                <p:childTnLst>
                  <p:par>
                    <p:cTn id="43" fill="hold">
                      <p:stCondLst>
                        <p:cond delay="0"/>
                      </p:stCondLst>
                      <p:childTnLst>
                        <p:par>
                          <p:cTn id="44" fill="hold">
                            <p:stCondLst>
                              <p:cond delay="0"/>
                            </p:stCondLst>
                            <p:childTnLst>
                              <p:par>
                                <p:cTn id="45" presetID="1" presetClass="exit" presetSubtype="0" fill="hold" grpId="0" nodeType="clickEffect">
                                  <p:stCondLst>
                                    <p:cond delay="0"/>
                                  </p:stCondLst>
                                  <p:childTnLst>
                                    <p:set>
                                      <p:cBhvr>
                                        <p:cTn id="46" dur="1" fill="hold">
                                          <p:stCondLst>
                                            <p:cond delay="0"/>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3"/>
                  </p:tgtEl>
                </p:cond>
              </p:nextCondLst>
            </p:seq>
            <p:seq concurrent="1" nextAc="seek">
              <p:cTn id="47" restart="whenNotActive" fill="hold" evtFilter="cancelBubble" nodeType="interactiveSeq">
                <p:stCondLst>
                  <p:cond evt="onClick" delay="0">
                    <p:tgtEl>
                      <p:spTgt spid="14"/>
                    </p:tgtEl>
                  </p:cond>
                </p:stCondLst>
                <p:endSync evt="end" delay="0">
                  <p:rtn val="all"/>
                </p:endSync>
                <p:childTnLst>
                  <p:par>
                    <p:cTn id="48" fill="hold">
                      <p:stCondLst>
                        <p:cond delay="0"/>
                      </p:stCondLst>
                      <p:childTnLst>
                        <p:par>
                          <p:cTn id="49" fill="hold">
                            <p:stCondLst>
                              <p:cond delay="0"/>
                            </p:stCondLst>
                            <p:childTnLst>
                              <p:par>
                                <p:cTn id="50" presetID="1" presetClass="exit" presetSubtype="0" fill="hold" grpId="0" nodeType="clickEffect">
                                  <p:stCondLst>
                                    <p:cond delay="0"/>
                                  </p:stCondLst>
                                  <p:childTnLst>
                                    <p:set>
                                      <p:cBhvr>
                                        <p:cTn id="51" dur="1" fill="hold">
                                          <p:stCondLst>
                                            <p:cond delay="0"/>
                                          </p:stCondLst>
                                        </p:cTn>
                                        <p:tgtEl>
                                          <p:spTgt spid="14"/>
                                        </p:tgtEl>
                                        <p:attrNameLst>
                                          <p:attrName>style.visibility</p:attrName>
                                        </p:attrNameLst>
                                      </p:cBhvr>
                                      <p:to>
                                        <p:strVal val="hidden"/>
                                      </p:to>
                                    </p:set>
                                  </p:childTnLst>
                                </p:cTn>
                              </p:par>
                            </p:childTnLst>
                          </p:cTn>
                        </p:par>
                      </p:childTnLst>
                    </p:cTn>
                  </p:par>
                </p:childTnLst>
              </p:cTn>
              <p:nextCondLst>
                <p:cond evt="onClick" delay="0">
                  <p:tgtEl>
                    <p:spTgt spid="14"/>
                  </p:tgtEl>
                </p:cond>
              </p:nextCondLst>
            </p:seq>
            <p:seq concurrent="1" nextAc="seek">
              <p:cTn id="52" restart="whenNotActive" fill="hold" evtFilter="cancelBubble" nodeType="interactiveSeq">
                <p:stCondLst>
                  <p:cond evt="onClick" delay="0">
                    <p:tgtEl>
                      <p:spTgt spid="15"/>
                    </p:tgtEl>
                  </p:cond>
                </p:stCondLst>
                <p:endSync evt="end" delay="0">
                  <p:rtn val="all"/>
                </p:endSync>
                <p:childTnLst>
                  <p:par>
                    <p:cTn id="53" fill="hold">
                      <p:stCondLst>
                        <p:cond delay="0"/>
                      </p:stCondLst>
                      <p:childTnLst>
                        <p:par>
                          <p:cTn id="54" fill="hold">
                            <p:stCondLst>
                              <p:cond delay="0"/>
                            </p:stCondLst>
                            <p:childTnLst>
                              <p:par>
                                <p:cTn id="55" presetID="1" presetClass="exit" presetSubtype="0" fill="hold" grpId="0" nodeType="clickEffect">
                                  <p:stCondLst>
                                    <p:cond delay="0"/>
                                  </p:stCondLst>
                                  <p:childTnLst>
                                    <p:set>
                                      <p:cBhvr>
                                        <p:cTn id="56" dur="1" fill="hold">
                                          <p:stCondLst>
                                            <p:cond delay="0"/>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57" restart="whenNotActive" fill="hold" evtFilter="cancelBubble" nodeType="interactiveSeq">
                <p:stCondLst>
                  <p:cond evt="onClick" delay="0">
                    <p:tgtEl>
                      <p:spTgt spid="16"/>
                    </p:tgtEl>
                  </p:cond>
                </p:stCondLst>
                <p:endSync evt="end" delay="0">
                  <p:rtn val="all"/>
                </p:endSync>
                <p:childTnLst>
                  <p:par>
                    <p:cTn id="58" fill="hold">
                      <p:stCondLst>
                        <p:cond delay="0"/>
                      </p:stCondLst>
                      <p:childTnLst>
                        <p:par>
                          <p:cTn id="59" fill="hold">
                            <p:stCondLst>
                              <p:cond delay="0"/>
                            </p:stCondLst>
                            <p:childTnLst>
                              <p:par>
                                <p:cTn id="60" presetID="1" presetClass="exit" presetSubtype="0" fill="hold" grpId="0" nodeType="clickEffect">
                                  <p:stCondLst>
                                    <p:cond delay="0"/>
                                  </p:stCondLst>
                                  <p:childTnLst>
                                    <p:set>
                                      <p:cBhvr>
                                        <p:cTn id="61" dur="1" fill="hold">
                                          <p:stCondLst>
                                            <p:cond delay="0"/>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6"/>
                  </p:tgtEl>
                </p:cond>
              </p:nextCondLst>
            </p:seq>
            <p:seq concurrent="1" nextAc="seek">
              <p:cTn id="62" restart="whenNotActive" fill="hold" evtFilter="cancelBubble" nodeType="interactiveSeq">
                <p:stCondLst>
                  <p:cond evt="onClick" delay="0">
                    <p:tgtEl>
                      <p:spTgt spid="17"/>
                    </p:tgtEl>
                  </p:cond>
                </p:stCondLst>
                <p:endSync evt="end" delay="0">
                  <p:rtn val="all"/>
                </p:endSync>
                <p:childTnLst>
                  <p:par>
                    <p:cTn id="63" fill="hold">
                      <p:stCondLst>
                        <p:cond delay="0"/>
                      </p:stCondLst>
                      <p:childTnLst>
                        <p:par>
                          <p:cTn id="64" fill="hold">
                            <p:stCondLst>
                              <p:cond delay="0"/>
                            </p:stCondLst>
                            <p:childTnLst>
                              <p:par>
                                <p:cTn id="65" presetID="1" presetClass="exit" presetSubtype="0" fill="hold" grpId="0" nodeType="clickEffect">
                                  <p:stCondLst>
                                    <p:cond delay="0"/>
                                  </p:stCondLst>
                                  <p:childTnLst>
                                    <p:set>
                                      <p:cBhvr>
                                        <p:cTn id="66" dur="1" fill="hold">
                                          <p:stCondLst>
                                            <p:cond delay="0"/>
                                          </p:stCondLst>
                                        </p:cTn>
                                        <p:tgtEl>
                                          <p:spTgt spid="17"/>
                                        </p:tgtEl>
                                        <p:attrNameLst>
                                          <p:attrName>style.visibility</p:attrName>
                                        </p:attrNameLst>
                                      </p:cBhvr>
                                      <p:to>
                                        <p:strVal val="hidden"/>
                                      </p:to>
                                    </p:set>
                                  </p:childTnLst>
                                </p:cTn>
                              </p:par>
                            </p:childTnLst>
                          </p:cTn>
                        </p:par>
                      </p:childTnLst>
                    </p:cTn>
                  </p:par>
                </p:childTnLst>
              </p:cTn>
              <p:nextCondLst>
                <p:cond evt="onClick" delay="0">
                  <p:tgtEl>
                    <p:spTgt spid="17"/>
                  </p:tgtEl>
                </p:cond>
              </p:nextCondLst>
            </p:seq>
            <p:seq concurrent="1" nextAc="seek">
              <p:cTn id="67" restart="whenNotActive" fill="hold" evtFilter="cancelBubble" nodeType="interactiveSeq">
                <p:stCondLst>
                  <p:cond evt="onClick" delay="0">
                    <p:tgtEl>
                      <p:spTgt spid="18"/>
                    </p:tgtEl>
                  </p:cond>
                </p:stCondLst>
                <p:endSync evt="end" delay="0">
                  <p:rtn val="all"/>
                </p:endSync>
                <p:childTnLst>
                  <p:par>
                    <p:cTn id="68" fill="hold">
                      <p:stCondLst>
                        <p:cond delay="0"/>
                      </p:stCondLst>
                      <p:childTnLst>
                        <p:par>
                          <p:cTn id="69" fill="hold">
                            <p:stCondLst>
                              <p:cond delay="0"/>
                            </p:stCondLst>
                            <p:childTnLst>
                              <p:par>
                                <p:cTn id="70" presetID="1" presetClass="exit" presetSubtype="0" fill="hold" grpId="0" nodeType="clickEffect">
                                  <p:stCondLst>
                                    <p:cond delay="0"/>
                                  </p:stCondLst>
                                  <p:childTnLst>
                                    <p:set>
                                      <p:cBhvr>
                                        <p:cTn id="71" dur="1" fill="hold">
                                          <p:stCondLst>
                                            <p:cond delay="0"/>
                                          </p:stCondLst>
                                        </p:cTn>
                                        <p:tgtEl>
                                          <p:spTgt spid="18"/>
                                        </p:tgtEl>
                                        <p:attrNameLst>
                                          <p:attrName>style.visibility</p:attrName>
                                        </p:attrNameLst>
                                      </p:cBhvr>
                                      <p:to>
                                        <p:strVal val="hidden"/>
                                      </p:to>
                                    </p:set>
                                  </p:childTnLst>
                                </p:cTn>
                              </p:par>
                            </p:childTnLst>
                          </p:cTn>
                        </p:par>
                      </p:childTnLst>
                    </p:cTn>
                  </p:par>
                </p:childTnLst>
              </p:cTn>
              <p:nextCondLst>
                <p:cond evt="onClick" delay="0">
                  <p:tgtEl>
                    <p:spTgt spid="18"/>
                  </p:tgtEl>
                </p:cond>
              </p:nextCondLst>
            </p:seq>
            <p:seq concurrent="1" nextAc="seek">
              <p:cTn id="72" restart="whenNotActive" fill="hold" evtFilter="cancelBubble" nodeType="interactiveSeq">
                <p:stCondLst>
                  <p:cond evt="onClick" delay="0">
                    <p:tgtEl>
                      <p:spTgt spid="19"/>
                    </p:tgtEl>
                  </p:cond>
                </p:stCondLst>
                <p:endSync evt="end" delay="0">
                  <p:rtn val="all"/>
                </p:endSync>
                <p:childTnLst>
                  <p:par>
                    <p:cTn id="73" fill="hold">
                      <p:stCondLst>
                        <p:cond delay="0"/>
                      </p:stCondLst>
                      <p:childTnLst>
                        <p:par>
                          <p:cTn id="74" fill="hold">
                            <p:stCondLst>
                              <p:cond delay="0"/>
                            </p:stCondLst>
                            <p:childTnLst>
                              <p:par>
                                <p:cTn id="75" presetID="1" presetClass="exit" presetSubtype="0" fill="hold" grpId="0" nodeType="clickEffect">
                                  <p:stCondLst>
                                    <p:cond delay="0"/>
                                  </p:stCondLst>
                                  <p:childTnLst>
                                    <p:set>
                                      <p:cBhvr>
                                        <p:cTn id="76" dur="1" fill="hold">
                                          <p:stCondLst>
                                            <p:cond delay="0"/>
                                          </p:stCondLst>
                                        </p:cTn>
                                        <p:tgtEl>
                                          <p:spTgt spid="19"/>
                                        </p:tgtEl>
                                        <p:attrNameLst>
                                          <p:attrName>style.visibility</p:attrName>
                                        </p:attrNameLst>
                                      </p:cBhvr>
                                      <p:to>
                                        <p:strVal val="hidden"/>
                                      </p:to>
                                    </p:set>
                                  </p:childTnLst>
                                </p:cTn>
                              </p:par>
                            </p:childTnLst>
                          </p:cTn>
                        </p:par>
                      </p:childTnLst>
                    </p:cTn>
                  </p:par>
                </p:childTnLst>
              </p:cTn>
              <p:nextCondLst>
                <p:cond evt="onClick" delay="0">
                  <p:tgtEl>
                    <p:spTgt spid="19"/>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835696" y="1412776"/>
            <a:ext cx="6192688" cy="769441"/>
          </a:xfrm>
          <a:prstGeom prst="rect">
            <a:avLst/>
          </a:prstGeom>
          <a:noFill/>
        </p:spPr>
        <p:txBody>
          <a:bodyPr wrap="square" rtlCol="0">
            <a:spAutoFit/>
          </a:bodyPr>
          <a:lstStyle/>
          <a:p>
            <a:pPr algn="ctr"/>
            <a:r>
              <a:rPr lang="cs-CZ" sz="4400" dirty="0" smtClean="0">
                <a:latin typeface="Arial" pitchFamily="34" charset="0"/>
                <a:cs typeface="Arial" pitchFamily="34" charset="0"/>
              </a:rPr>
              <a:t>Trpělivost růže_______ </a:t>
            </a:r>
            <a:r>
              <a:rPr lang="cs-CZ" sz="4400" dirty="0" smtClean="0">
                <a:solidFill>
                  <a:srgbClr val="FF0000"/>
                </a:solidFill>
                <a:latin typeface="Arial" pitchFamily="34" charset="0"/>
                <a:cs typeface="Arial" pitchFamily="34" charset="0"/>
              </a:rPr>
              <a:t> </a:t>
            </a:r>
            <a:endParaRPr lang="cs-CZ" sz="4400" dirty="0">
              <a:solidFill>
                <a:srgbClr val="FF0000"/>
              </a:solidFill>
              <a:latin typeface="Arial" pitchFamily="34" charset="0"/>
              <a:cs typeface="Arial" pitchFamily="34" charset="0"/>
            </a:endParaRPr>
          </a:p>
        </p:txBody>
      </p:sp>
      <p:sp>
        <p:nvSpPr>
          <p:cNvPr id="3" name="Tlačítko akce: Domů 2">
            <a:hlinkClick r:id="rId2" action="ppaction://hlinksldjump" highlightClick="1"/>
          </p:cNvPr>
          <p:cNvSpPr/>
          <p:nvPr/>
        </p:nvSpPr>
        <p:spPr>
          <a:xfrm>
            <a:off x="7668344" y="5373216"/>
            <a:ext cx="1224136" cy="1296144"/>
          </a:xfrm>
          <a:prstGeom prst="actionButtonHo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5" name="TextovéPole 4"/>
          <p:cNvSpPr txBox="1"/>
          <p:nvPr/>
        </p:nvSpPr>
        <p:spPr>
          <a:xfrm>
            <a:off x="1835696" y="1484784"/>
            <a:ext cx="6192688" cy="769441"/>
          </a:xfrm>
          <a:prstGeom prst="rect">
            <a:avLst/>
          </a:prstGeom>
          <a:noFill/>
        </p:spPr>
        <p:txBody>
          <a:bodyPr wrap="square" rtlCol="0">
            <a:spAutoFit/>
          </a:bodyPr>
          <a:lstStyle/>
          <a:p>
            <a:pPr algn="ctr"/>
            <a:r>
              <a:rPr lang="cs-CZ" sz="4400" dirty="0" smtClean="0">
                <a:latin typeface="Arial" pitchFamily="34" charset="0"/>
                <a:cs typeface="Arial" pitchFamily="34" charset="0"/>
              </a:rPr>
              <a:t>Trpělivost růže </a:t>
            </a:r>
            <a:r>
              <a:rPr lang="cs-CZ" sz="4400" dirty="0" smtClean="0">
                <a:solidFill>
                  <a:srgbClr val="FF0000"/>
                </a:solidFill>
                <a:latin typeface="Arial" pitchFamily="34" charset="0"/>
                <a:cs typeface="Arial" pitchFamily="34" charset="0"/>
              </a:rPr>
              <a:t>přináší</a:t>
            </a:r>
            <a:r>
              <a:rPr lang="cs-CZ" sz="4400" dirty="0" smtClean="0">
                <a:latin typeface="Arial" pitchFamily="34" charset="0"/>
                <a:cs typeface="Arial" pitchFamily="34" charset="0"/>
              </a:rPr>
              <a:t> </a:t>
            </a:r>
            <a:r>
              <a:rPr lang="cs-CZ" sz="4400" dirty="0" smtClean="0">
                <a:solidFill>
                  <a:srgbClr val="FF0000"/>
                </a:solidFill>
                <a:latin typeface="Arial" pitchFamily="34" charset="0"/>
                <a:cs typeface="Arial" pitchFamily="34" charset="0"/>
              </a:rPr>
              <a:t> </a:t>
            </a:r>
            <a:endParaRPr lang="cs-CZ" sz="4400" dirty="0">
              <a:solidFill>
                <a:srgbClr val="FF0000"/>
              </a:solidFill>
              <a:latin typeface="Arial" pitchFamily="34" charset="0"/>
              <a:cs typeface="Arial" pitchFamily="34" charset="0"/>
            </a:endParaRPr>
          </a:p>
        </p:txBody>
      </p:sp>
      <p:sp>
        <p:nvSpPr>
          <p:cNvPr id="6" name="Zástupný symbol pro zápatí 4"/>
          <p:cNvSpPr>
            <a:spLocks noGrp="1"/>
          </p:cNvSpPr>
          <p:nvPr>
            <p:ph type="ftr" sz="quarter" idx="11"/>
          </p:nvPr>
        </p:nvSpPr>
        <p:spPr>
          <a:xfrm>
            <a:off x="1277634" y="6616730"/>
            <a:ext cx="6516724" cy="368660"/>
          </a:xfr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Ivana </a:t>
            </a:r>
            <a:r>
              <a:rPr lang="cs-CZ" sz="1100" dirty="0" err="1" smtClean="0">
                <a:latin typeface="Arial" pitchFamily="34" charset="0"/>
                <a:cs typeface="Arial" pitchFamily="34" charset="0"/>
              </a:rPr>
              <a:t>Makovičková</a:t>
            </a:r>
            <a:endParaRPr lang="cs-CZ" sz="1100" dirty="0" smtClean="0">
              <a:latin typeface="Arial" pitchFamily="34" charset="0"/>
              <a:cs typeface="Arial" pitchFamily="34" charset="0"/>
            </a:endParaRPr>
          </a:p>
          <a:p>
            <a:pPr algn="ctr">
              <a:defRPr/>
            </a:pPr>
            <a:endParaRPr lang="cs-CZ" sz="1100" dirty="0" smtClean="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1000" fill="hold"/>
                                        <p:tgtEl>
                                          <p:spTgt spid="5">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5">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5">
                                            <p:txEl>
                                              <p:pRg st="0" end="0"/>
                                            </p:txEl>
                                          </p:spTgt>
                                        </p:tgtEl>
                                      </p:cBhvr>
                                    </p:animEffect>
                                  </p:childTnLst>
                                </p:cTn>
                              </p:par>
                              <p:par>
                                <p:cTn id="10" presetID="1" presetClass="exit" presetSubtype="0" fill="hold" grpId="0" nodeType="withEffect">
                                  <p:stCondLst>
                                    <p:cond delay="0"/>
                                  </p:stCondLst>
                                  <p:childTnLst>
                                    <p:set>
                                      <p:cBhvr>
                                        <p:cTn id="11" dur="1" fill="hold">
                                          <p:stCondLst>
                                            <p:cond delay="0"/>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547664" y="1412776"/>
            <a:ext cx="6840760" cy="769441"/>
          </a:xfrm>
          <a:prstGeom prst="rect">
            <a:avLst/>
          </a:prstGeom>
          <a:noFill/>
        </p:spPr>
        <p:txBody>
          <a:bodyPr wrap="square" rtlCol="0">
            <a:spAutoFit/>
          </a:bodyPr>
          <a:lstStyle/>
          <a:p>
            <a:pPr algn="ctr"/>
            <a:r>
              <a:rPr lang="cs-CZ" sz="4400" dirty="0" smtClean="0">
                <a:latin typeface="Arial" pitchFamily="34" charset="0"/>
                <a:cs typeface="Arial" pitchFamily="34" charset="0"/>
              </a:rPr>
              <a:t>Dvakrát měř a _________ </a:t>
            </a:r>
            <a:r>
              <a:rPr lang="cs-CZ" sz="4400" dirty="0" smtClean="0">
                <a:solidFill>
                  <a:srgbClr val="FF0000"/>
                </a:solidFill>
                <a:latin typeface="Arial" pitchFamily="34" charset="0"/>
                <a:cs typeface="Arial" pitchFamily="34" charset="0"/>
              </a:rPr>
              <a:t> </a:t>
            </a:r>
            <a:endParaRPr lang="cs-CZ" sz="4400" dirty="0">
              <a:solidFill>
                <a:srgbClr val="FF0000"/>
              </a:solidFill>
              <a:latin typeface="Arial" pitchFamily="34" charset="0"/>
              <a:cs typeface="Arial" pitchFamily="34" charset="0"/>
            </a:endParaRPr>
          </a:p>
        </p:txBody>
      </p:sp>
      <p:sp>
        <p:nvSpPr>
          <p:cNvPr id="3" name="Tlačítko akce: Domů 2">
            <a:hlinkClick r:id="rId2" action="ppaction://hlinksldjump" highlightClick="1"/>
          </p:cNvPr>
          <p:cNvSpPr/>
          <p:nvPr/>
        </p:nvSpPr>
        <p:spPr>
          <a:xfrm>
            <a:off x="7668344" y="5373216"/>
            <a:ext cx="1224136" cy="1296144"/>
          </a:xfrm>
          <a:prstGeom prst="actionButtonHo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5" name="TextovéPole 4"/>
          <p:cNvSpPr txBox="1"/>
          <p:nvPr/>
        </p:nvSpPr>
        <p:spPr>
          <a:xfrm>
            <a:off x="1403648" y="1412776"/>
            <a:ext cx="6912768" cy="769441"/>
          </a:xfrm>
          <a:prstGeom prst="rect">
            <a:avLst/>
          </a:prstGeom>
          <a:noFill/>
        </p:spPr>
        <p:txBody>
          <a:bodyPr wrap="square" rtlCol="0">
            <a:spAutoFit/>
          </a:bodyPr>
          <a:lstStyle/>
          <a:p>
            <a:pPr algn="ctr"/>
            <a:r>
              <a:rPr lang="cs-CZ" sz="4400" dirty="0" smtClean="0">
                <a:latin typeface="Arial" pitchFamily="34" charset="0"/>
                <a:cs typeface="Arial" pitchFamily="34" charset="0"/>
              </a:rPr>
              <a:t>Dvakrát měř </a:t>
            </a:r>
            <a:r>
              <a:rPr lang="cs-CZ" sz="4400" dirty="0" smtClean="0">
                <a:solidFill>
                  <a:srgbClr val="FF0000"/>
                </a:solidFill>
                <a:latin typeface="Arial" pitchFamily="34" charset="0"/>
                <a:cs typeface="Arial" pitchFamily="34" charset="0"/>
              </a:rPr>
              <a:t>a jednou řež</a:t>
            </a:r>
            <a:r>
              <a:rPr lang="cs-CZ" sz="4400" dirty="0" smtClean="0">
                <a:latin typeface="Arial" pitchFamily="34" charset="0"/>
                <a:cs typeface="Arial" pitchFamily="34" charset="0"/>
              </a:rPr>
              <a:t> </a:t>
            </a:r>
            <a:r>
              <a:rPr lang="cs-CZ" sz="4400" dirty="0" smtClean="0">
                <a:solidFill>
                  <a:srgbClr val="FF0000"/>
                </a:solidFill>
                <a:latin typeface="Arial" pitchFamily="34" charset="0"/>
                <a:cs typeface="Arial" pitchFamily="34" charset="0"/>
              </a:rPr>
              <a:t> </a:t>
            </a:r>
            <a:endParaRPr lang="cs-CZ" sz="4400" dirty="0">
              <a:solidFill>
                <a:srgbClr val="FF0000"/>
              </a:solidFill>
              <a:latin typeface="Arial" pitchFamily="34" charset="0"/>
              <a:cs typeface="Arial" pitchFamily="34" charset="0"/>
            </a:endParaRPr>
          </a:p>
        </p:txBody>
      </p:sp>
      <p:sp>
        <p:nvSpPr>
          <p:cNvPr id="6" name="Zástupný symbol pro zápatí 4"/>
          <p:cNvSpPr>
            <a:spLocks noGrp="1"/>
          </p:cNvSpPr>
          <p:nvPr>
            <p:ph type="ftr" sz="quarter" idx="11"/>
          </p:nvPr>
        </p:nvSpPr>
        <p:spPr>
          <a:xfrm>
            <a:off x="1277634" y="6616730"/>
            <a:ext cx="6516724" cy="368660"/>
          </a:xfr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Ivana </a:t>
            </a:r>
            <a:r>
              <a:rPr lang="cs-CZ" sz="1100" dirty="0" err="1" smtClean="0">
                <a:latin typeface="Arial" pitchFamily="34" charset="0"/>
                <a:cs typeface="Arial" pitchFamily="34" charset="0"/>
              </a:rPr>
              <a:t>Makovičková</a:t>
            </a:r>
            <a:endParaRPr lang="cs-CZ" sz="1100" dirty="0" smtClean="0">
              <a:latin typeface="Arial" pitchFamily="34" charset="0"/>
              <a:cs typeface="Arial" pitchFamily="34" charset="0"/>
            </a:endParaRPr>
          </a:p>
          <a:p>
            <a:pPr algn="ctr">
              <a:defRPr/>
            </a:pPr>
            <a:endParaRPr lang="cs-CZ" sz="1100" dirty="0" smtClean="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1000" fill="hold"/>
                                        <p:tgtEl>
                                          <p:spTgt spid="5">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5">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5">
                                            <p:txEl>
                                              <p:pRg st="0" end="0"/>
                                            </p:txEl>
                                          </p:spTgt>
                                        </p:tgtEl>
                                      </p:cBhvr>
                                    </p:animEffect>
                                  </p:childTnLst>
                                </p:cTn>
                              </p:par>
                              <p:par>
                                <p:cTn id="10" presetID="1" presetClass="exit" presetSubtype="0" fill="hold" grpId="0" nodeType="withEffect">
                                  <p:stCondLst>
                                    <p:cond delay="0"/>
                                  </p:stCondLst>
                                  <p:childTnLst>
                                    <p:set>
                                      <p:cBhvr>
                                        <p:cTn id="11" dur="1" fill="hold">
                                          <p:stCondLst>
                                            <p:cond delay="0"/>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611560" y="1412776"/>
            <a:ext cx="7776864" cy="769441"/>
          </a:xfrm>
          <a:prstGeom prst="rect">
            <a:avLst/>
          </a:prstGeom>
          <a:noFill/>
        </p:spPr>
        <p:txBody>
          <a:bodyPr wrap="square" rtlCol="0">
            <a:spAutoFit/>
          </a:bodyPr>
          <a:lstStyle/>
          <a:p>
            <a:pPr algn="ctr"/>
            <a:r>
              <a:rPr lang="cs-CZ" sz="4400" dirty="0" smtClean="0">
                <a:latin typeface="Arial" pitchFamily="34" charset="0"/>
                <a:cs typeface="Arial" pitchFamily="34" charset="0"/>
              </a:rPr>
              <a:t>Je to jako nosit ___________ </a:t>
            </a:r>
            <a:r>
              <a:rPr lang="cs-CZ" sz="4400" dirty="0" smtClean="0">
                <a:solidFill>
                  <a:srgbClr val="FF0000"/>
                </a:solidFill>
                <a:latin typeface="Arial" pitchFamily="34" charset="0"/>
                <a:cs typeface="Arial" pitchFamily="34" charset="0"/>
              </a:rPr>
              <a:t> </a:t>
            </a:r>
            <a:endParaRPr lang="cs-CZ" sz="4400" dirty="0">
              <a:solidFill>
                <a:srgbClr val="FF0000"/>
              </a:solidFill>
              <a:latin typeface="Arial" pitchFamily="34" charset="0"/>
              <a:cs typeface="Arial" pitchFamily="34" charset="0"/>
            </a:endParaRPr>
          </a:p>
        </p:txBody>
      </p:sp>
      <p:sp>
        <p:nvSpPr>
          <p:cNvPr id="3" name="Tlačítko akce: Domů 2">
            <a:hlinkClick r:id="rId2" action="ppaction://hlinksldjump" highlightClick="1"/>
          </p:cNvPr>
          <p:cNvSpPr/>
          <p:nvPr/>
        </p:nvSpPr>
        <p:spPr>
          <a:xfrm>
            <a:off x="7668344" y="5373216"/>
            <a:ext cx="1224136" cy="1296144"/>
          </a:xfrm>
          <a:prstGeom prst="actionButtonHo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5" name="TextovéPole 4"/>
          <p:cNvSpPr txBox="1"/>
          <p:nvPr/>
        </p:nvSpPr>
        <p:spPr>
          <a:xfrm>
            <a:off x="827584" y="1484784"/>
            <a:ext cx="7272808" cy="769441"/>
          </a:xfrm>
          <a:prstGeom prst="rect">
            <a:avLst/>
          </a:prstGeom>
          <a:noFill/>
        </p:spPr>
        <p:txBody>
          <a:bodyPr wrap="square" rtlCol="0">
            <a:spAutoFit/>
          </a:bodyPr>
          <a:lstStyle/>
          <a:p>
            <a:pPr algn="ctr"/>
            <a:r>
              <a:rPr lang="cs-CZ" sz="4400" dirty="0" smtClean="0">
                <a:latin typeface="Arial" pitchFamily="34" charset="0"/>
                <a:cs typeface="Arial" pitchFamily="34" charset="0"/>
              </a:rPr>
              <a:t>Je to jako nosit </a:t>
            </a:r>
            <a:r>
              <a:rPr lang="cs-CZ" sz="4400" dirty="0" smtClean="0">
                <a:solidFill>
                  <a:srgbClr val="FF0000"/>
                </a:solidFill>
                <a:latin typeface="Arial" pitchFamily="34" charset="0"/>
                <a:cs typeface="Arial" pitchFamily="34" charset="0"/>
              </a:rPr>
              <a:t>dříví do lesa</a:t>
            </a:r>
            <a:r>
              <a:rPr lang="cs-CZ" sz="4400" dirty="0" smtClean="0">
                <a:latin typeface="Arial" pitchFamily="34" charset="0"/>
                <a:cs typeface="Arial" pitchFamily="34" charset="0"/>
              </a:rPr>
              <a:t> </a:t>
            </a:r>
            <a:r>
              <a:rPr lang="cs-CZ" sz="4400" dirty="0" smtClean="0">
                <a:solidFill>
                  <a:srgbClr val="FF0000"/>
                </a:solidFill>
                <a:latin typeface="Arial" pitchFamily="34" charset="0"/>
                <a:cs typeface="Arial" pitchFamily="34" charset="0"/>
              </a:rPr>
              <a:t> </a:t>
            </a:r>
            <a:endParaRPr lang="cs-CZ" sz="4400" dirty="0">
              <a:solidFill>
                <a:srgbClr val="FF0000"/>
              </a:solidFill>
              <a:latin typeface="Arial" pitchFamily="34" charset="0"/>
              <a:cs typeface="Arial" pitchFamily="34" charset="0"/>
            </a:endParaRPr>
          </a:p>
        </p:txBody>
      </p:sp>
      <p:sp>
        <p:nvSpPr>
          <p:cNvPr id="6" name="Zástupný symbol pro zápatí 4"/>
          <p:cNvSpPr>
            <a:spLocks noGrp="1"/>
          </p:cNvSpPr>
          <p:nvPr>
            <p:ph type="ftr" sz="quarter" idx="11"/>
          </p:nvPr>
        </p:nvSpPr>
        <p:spPr>
          <a:xfrm>
            <a:off x="1277634" y="6616730"/>
            <a:ext cx="6516724" cy="368660"/>
          </a:xfr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Ivana </a:t>
            </a:r>
            <a:r>
              <a:rPr lang="cs-CZ" sz="1100" dirty="0" err="1" smtClean="0">
                <a:latin typeface="Arial" pitchFamily="34" charset="0"/>
                <a:cs typeface="Arial" pitchFamily="34" charset="0"/>
              </a:rPr>
              <a:t>Makovičková</a:t>
            </a:r>
            <a:endParaRPr lang="cs-CZ" sz="1100" dirty="0" smtClean="0">
              <a:latin typeface="Arial" pitchFamily="34" charset="0"/>
              <a:cs typeface="Arial" pitchFamily="34" charset="0"/>
            </a:endParaRPr>
          </a:p>
          <a:p>
            <a:pPr algn="ctr">
              <a:defRPr/>
            </a:pPr>
            <a:endParaRPr lang="cs-CZ" sz="1100" dirty="0" smtClean="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1000" fill="hold"/>
                                        <p:tgtEl>
                                          <p:spTgt spid="5">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5">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5">
                                            <p:txEl>
                                              <p:pRg st="0" end="0"/>
                                            </p:txEl>
                                          </p:spTgt>
                                        </p:tgtEl>
                                      </p:cBhvr>
                                    </p:animEffect>
                                  </p:childTnLst>
                                </p:cTn>
                              </p:par>
                              <p:par>
                                <p:cTn id="10" presetID="1" presetClass="exit" presetSubtype="0" fill="hold" grpId="0" nodeType="withEffect">
                                  <p:stCondLst>
                                    <p:cond delay="0"/>
                                  </p:stCondLst>
                                  <p:childTnLst>
                                    <p:set>
                                      <p:cBhvr>
                                        <p:cTn id="11" dur="1" fill="hold">
                                          <p:stCondLst>
                                            <p:cond delay="0"/>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467544" y="1412776"/>
            <a:ext cx="8676456" cy="769441"/>
          </a:xfrm>
          <a:prstGeom prst="rect">
            <a:avLst/>
          </a:prstGeom>
          <a:noFill/>
        </p:spPr>
        <p:txBody>
          <a:bodyPr wrap="square" rtlCol="0">
            <a:spAutoFit/>
          </a:bodyPr>
          <a:lstStyle/>
          <a:p>
            <a:pPr algn="ctr"/>
            <a:r>
              <a:rPr lang="cs-CZ" sz="4400" dirty="0" smtClean="0">
                <a:latin typeface="Arial" pitchFamily="34" charset="0"/>
                <a:cs typeface="Arial" pitchFamily="34" charset="0"/>
              </a:rPr>
              <a:t>Boží mlýny melou____________ </a:t>
            </a:r>
            <a:r>
              <a:rPr lang="cs-CZ" sz="4400" dirty="0" smtClean="0">
                <a:solidFill>
                  <a:srgbClr val="FF0000"/>
                </a:solidFill>
                <a:latin typeface="Arial" pitchFamily="34" charset="0"/>
                <a:cs typeface="Arial" pitchFamily="34" charset="0"/>
              </a:rPr>
              <a:t> </a:t>
            </a:r>
            <a:endParaRPr lang="cs-CZ" sz="4400" dirty="0">
              <a:solidFill>
                <a:srgbClr val="FF0000"/>
              </a:solidFill>
              <a:latin typeface="Arial" pitchFamily="34" charset="0"/>
              <a:cs typeface="Arial" pitchFamily="34" charset="0"/>
            </a:endParaRPr>
          </a:p>
        </p:txBody>
      </p:sp>
      <p:sp>
        <p:nvSpPr>
          <p:cNvPr id="3" name="Tlačítko akce: Domů 2">
            <a:hlinkClick r:id="rId2" action="ppaction://hlinksldjump" highlightClick="1"/>
          </p:cNvPr>
          <p:cNvSpPr/>
          <p:nvPr/>
        </p:nvSpPr>
        <p:spPr>
          <a:xfrm>
            <a:off x="7668344" y="5373216"/>
            <a:ext cx="1224136" cy="1296144"/>
          </a:xfrm>
          <a:prstGeom prst="actionButtonHo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5" name="TextovéPole 4"/>
          <p:cNvSpPr txBox="1"/>
          <p:nvPr/>
        </p:nvSpPr>
        <p:spPr>
          <a:xfrm>
            <a:off x="323528" y="1412776"/>
            <a:ext cx="8820472" cy="769441"/>
          </a:xfrm>
          <a:prstGeom prst="rect">
            <a:avLst/>
          </a:prstGeom>
          <a:noFill/>
        </p:spPr>
        <p:txBody>
          <a:bodyPr wrap="square" rtlCol="0">
            <a:spAutoFit/>
          </a:bodyPr>
          <a:lstStyle/>
          <a:p>
            <a:pPr algn="ctr"/>
            <a:r>
              <a:rPr lang="cs-CZ" sz="4400" dirty="0" smtClean="0">
                <a:latin typeface="Arial" pitchFamily="34" charset="0"/>
                <a:cs typeface="Arial" pitchFamily="34" charset="0"/>
              </a:rPr>
              <a:t>Boží mlýny melou </a:t>
            </a:r>
            <a:r>
              <a:rPr lang="cs-CZ" sz="4400" dirty="0" smtClean="0">
                <a:solidFill>
                  <a:srgbClr val="FF0000"/>
                </a:solidFill>
                <a:latin typeface="Arial" pitchFamily="34" charset="0"/>
                <a:cs typeface="Arial" pitchFamily="34" charset="0"/>
              </a:rPr>
              <a:t>pomalu, ale jistě</a:t>
            </a:r>
            <a:r>
              <a:rPr lang="cs-CZ" sz="4400" dirty="0" smtClean="0">
                <a:latin typeface="Arial" pitchFamily="34" charset="0"/>
                <a:cs typeface="Arial" pitchFamily="34" charset="0"/>
              </a:rPr>
              <a:t> </a:t>
            </a:r>
            <a:r>
              <a:rPr lang="cs-CZ" sz="4400" dirty="0" smtClean="0">
                <a:solidFill>
                  <a:srgbClr val="FF0000"/>
                </a:solidFill>
                <a:latin typeface="Arial" pitchFamily="34" charset="0"/>
                <a:cs typeface="Arial" pitchFamily="34" charset="0"/>
              </a:rPr>
              <a:t> </a:t>
            </a:r>
            <a:endParaRPr lang="cs-CZ" sz="4400" dirty="0">
              <a:solidFill>
                <a:srgbClr val="FF0000"/>
              </a:solidFill>
              <a:latin typeface="Arial" pitchFamily="34" charset="0"/>
              <a:cs typeface="Arial" pitchFamily="34" charset="0"/>
            </a:endParaRPr>
          </a:p>
        </p:txBody>
      </p:sp>
      <p:sp>
        <p:nvSpPr>
          <p:cNvPr id="6" name="Zástupný symbol pro zápatí 4"/>
          <p:cNvSpPr>
            <a:spLocks noGrp="1"/>
          </p:cNvSpPr>
          <p:nvPr>
            <p:ph type="ftr" sz="quarter" idx="11"/>
          </p:nvPr>
        </p:nvSpPr>
        <p:spPr>
          <a:xfrm>
            <a:off x="1277634" y="6616730"/>
            <a:ext cx="6516724" cy="368660"/>
          </a:xfr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Ivana </a:t>
            </a:r>
            <a:r>
              <a:rPr lang="cs-CZ" sz="1100" dirty="0" err="1" smtClean="0">
                <a:latin typeface="Arial" pitchFamily="34" charset="0"/>
                <a:cs typeface="Arial" pitchFamily="34" charset="0"/>
              </a:rPr>
              <a:t>Makovičková</a:t>
            </a:r>
            <a:endParaRPr lang="cs-CZ" sz="1100" dirty="0" smtClean="0">
              <a:latin typeface="Arial" pitchFamily="34" charset="0"/>
              <a:cs typeface="Arial" pitchFamily="34" charset="0"/>
            </a:endParaRPr>
          </a:p>
          <a:p>
            <a:pPr algn="ctr">
              <a:defRPr/>
            </a:pPr>
            <a:endParaRPr lang="cs-CZ" sz="1100" dirty="0" smtClean="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1000" fill="hold"/>
                                        <p:tgtEl>
                                          <p:spTgt spid="5">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5">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5">
                                            <p:txEl>
                                              <p:pRg st="0" end="0"/>
                                            </p:txEl>
                                          </p:spTgt>
                                        </p:tgtEl>
                                      </p:cBhvr>
                                    </p:animEffect>
                                  </p:childTnLst>
                                </p:cTn>
                              </p:par>
                              <p:par>
                                <p:cTn id="10" presetID="1" presetClass="exit" presetSubtype="0" fill="hold" grpId="0" nodeType="withEffect">
                                  <p:stCondLst>
                                    <p:cond delay="0"/>
                                  </p:stCondLst>
                                  <p:childTnLst>
                                    <p:set>
                                      <p:cBhvr>
                                        <p:cTn id="11" dur="1" fill="hold">
                                          <p:stCondLst>
                                            <p:cond delay="0"/>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899592" y="1412776"/>
            <a:ext cx="7560840" cy="769441"/>
          </a:xfrm>
          <a:prstGeom prst="rect">
            <a:avLst/>
          </a:prstGeom>
          <a:noFill/>
        </p:spPr>
        <p:txBody>
          <a:bodyPr wrap="square" rtlCol="0">
            <a:spAutoFit/>
          </a:bodyPr>
          <a:lstStyle/>
          <a:p>
            <a:pPr algn="ctr"/>
            <a:r>
              <a:rPr lang="cs-CZ" sz="4400" dirty="0" smtClean="0">
                <a:latin typeface="Arial" pitchFamily="34" charset="0"/>
                <a:cs typeface="Arial" pitchFamily="34" charset="0"/>
              </a:rPr>
              <a:t>Sytý _________________ </a:t>
            </a:r>
            <a:r>
              <a:rPr lang="cs-CZ" sz="4400" dirty="0" smtClean="0">
                <a:solidFill>
                  <a:srgbClr val="FF0000"/>
                </a:solidFill>
                <a:latin typeface="Arial" pitchFamily="34" charset="0"/>
                <a:cs typeface="Arial" pitchFamily="34" charset="0"/>
              </a:rPr>
              <a:t> </a:t>
            </a:r>
            <a:endParaRPr lang="cs-CZ" sz="4400" dirty="0">
              <a:solidFill>
                <a:srgbClr val="FF0000"/>
              </a:solidFill>
              <a:latin typeface="Arial" pitchFamily="34" charset="0"/>
              <a:cs typeface="Arial" pitchFamily="34" charset="0"/>
            </a:endParaRPr>
          </a:p>
        </p:txBody>
      </p:sp>
      <p:sp>
        <p:nvSpPr>
          <p:cNvPr id="3" name="Tlačítko akce: Domů 2">
            <a:hlinkClick r:id="rId2" action="ppaction://hlinksldjump" highlightClick="1"/>
          </p:cNvPr>
          <p:cNvSpPr/>
          <p:nvPr/>
        </p:nvSpPr>
        <p:spPr>
          <a:xfrm>
            <a:off x="7668344" y="5373216"/>
            <a:ext cx="1224136" cy="1296144"/>
          </a:xfrm>
          <a:prstGeom prst="actionButtonHom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5" name="TextovéPole 4"/>
          <p:cNvSpPr txBox="1"/>
          <p:nvPr/>
        </p:nvSpPr>
        <p:spPr>
          <a:xfrm>
            <a:off x="1547664" y="1484784"/>
            <a:ext cx="6192688" cy="769441"/>
          </a:xfrm>
          <a:prstGeom prst="rect">
            <a:avLst/>
          </a:prstGeom>
          <a:noFill/>
        </p:spPr>
        <p:txBody>
          <a:bodyPr wrap="square" rtlCol="0">
            <a:spAutoFit/>
          </a:bodyPr>
          <a:lstStyle/>
          <a:p>
            <a:pPr algn="ctr"/>
            <a:r>
              <a:rPr lang="cs-CZ" sz="4400" dirty="0" smtClean="0">
                <a:latin typeface="Arial" pitchFamily="34" charset="0"/>
                <a:cs typeface="Arial" pitchFamily="34" charset="0"/>
              </a:rPr>
              <a:t>Sytý </a:t>
            </a:r>
            <a:r>
              <a:rPr lang="cs-CZ" sz="4400" dirty="0" smtClean="0">
                <a:solidFill>
                  <a:srgbClr val="FF0000"/>
                </a:solidFill>
                <a:latin typeface="Arial" pitchFamily="34" charset="0"/>
                <a:cs typeface="Arial" pitchFamily="34" charset="0"/>
              </a:rPr>
              <a:t>hladovému nevěří</a:t>
            </a:r>
            <a:r>
              <a:rPr lang="cs-CZ" sz="4400" dirty="0" smtClean="0">
                <a:latin typeface="Arial" pitchFamily="34" charset="0"/>
                <a:cs typeface="Arial" pitchFamily="34" charset="0"/>
              </a:rPr>
              <a:t> </a:t>
            </a:r>
            <a:r>
              <a:rPr lang="cs-CZ" sz="4400" dirty="0" smtClean="0">
                <a:solidFill>
                  <a:srgbClr val="FF0000"/>
                </a:solidFill>
                <a:latin typeface="Arial" pitchFamily="34" charset="0"/>
                <a:cs typeface="Arial" pitchFamily="34" charset="0"/>
              </a:rPr>
              <a:t> </a:t>
            </a:r>
            <a:endParaRPr lang="cs-CZ" sz="4400" dirty="0">
              <a:solidFill>
                <a:srgbClr val="FF0000"/>
              </a:solidFill>
              <a:latin typeface="Arial" pitchFamily="34" charset="0"/>
              <a:cs typeface="Arial" pitchFamily="34" charset="0"/>
            </a:endParaRPr>
          </a:p>
        </p:txBody>
      </p:sp>
      <p:sp>
        <p:nvSpPr>
          <p:cNvPr id="6" name="Zástupný symbol pro zápatí 4"/>
          <p:cNvSpPr>
            <a:spLocks noGrp="1"/>
          </p:cNvSpPr>
          <p:nvPr>
            <p:ph type="ftr" sz="quarter" idx="11"/>
          </p:nvPr>
        </p:nvSpPr>
        <p:spPr>
          <a:xfrm>
            <a:off x="1277634" y="6616730"/>
            <a:ext cx="6516724" cy="368660"/>
          </a:xfr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Ivana </a:t>
            </a:r>
            <a:r>
              <a:rPr lang="cs-CZ" sz="1100" dirty="0" err="1" smtClean="0">
                <a:latin typeface="Arial" pitchFamily="34" charset="0"/>
                <a:cs typeface="Arial" pitchFamily="34" charset="0"/>
              </a:rPr>
              <a:t>Makovičková</a:t>
            </a:r>
            <a:endParaRPr lang="cs-CZ" sz="1100" dirty="0" smtClean="0">
              <a:latin typeface="Arial" pitchFamily="34" charset="0"/>
              <a:cs typeface="Arial" pitchFamily="34" charset="0"/>
            </a:endParaRPr>
          </a:p>
          <a:p>
            <a:pPr algn="ctr">
              <a:defRPr/>
            </a:pPr>
            <a:endParaRPr lang="cs-CZ" sz="1100" dirty="0" smtClean="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1000" fill="hold"/>
                                        <p:tgtEl>
                                          <p:spTgt spid="5">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5">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5">
                                            <p:txEl>
                                              <p:pRg st="0" end="0"/>
                                            </p:txEl>
                                          </p:spTgt>
                                        </p:tgtEl>
                                      </p:cBhvr>
                                    </p:animEffect>
                                  </p:childTnLst>
                                </p:cTn>
                              </p:par>
                              <p:par>
                                <p:cTn id="10" presetID="1" presetClass="exit" presetSubtype="0" fill="hold" grpId="0" nodeType="withEffect">
                                  <p:stCondLst>
                                    <p:cond delay="0"/>
                                  </p:stCondLst>
                                  <p:childTnLst>
                                    <p:set>
                                      <p:cBhvr>
                                        <p:cTn id="11" dur="1" fill="hold">
                                          <p:stCondLst>
                                            <p:cond delay="0"/>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755576" y="764704"/>
            <a:ext cx="7848872" cy="3785652"/>
          </a:xfrm>
          <a:prstGeom prst="rect">
            <a:avLst/>
          </a:prstGeom>
          <a:noFill/>
        </p:spPr>
        <p:txBody>
          <a:bodyPr wrap="square" rtlCol="0">
            <a:spAutoFit/>
          </a:bodyPr>
          <a:lstStyle/>
          <a:p>
            <a:pPr algn="ctr"/>
            <a:r>
              <a:rPr lang="cs-CZ" sz="2800" dirty="0" smtClean="0"/>
              <a:t>Dva řemeslníci dostali úplně stejnou zakázku. Oba dva ji chtěli udělat co nejlépe. První z nich se rozhodl udělat práci co nejkvalitněji i za cenu, že mu to bude trvat delší dobu. Druhý z nich se vydal jinou cestou – chtěl svého zákazníka oslnit rychlým dodáním více než kvalitou. Zatímco výrobek prvního řemeslníka slouží dodnes, výrobek</a:t>
            </a:r>
          </a:p>
          <a:p>
            <a:pPr algn="ctr"/>
            <a:r>
              <a:rPr lang="cs-CZ" sz="2800" dirty="0" smtClean="0"/>
              <a:t>druhého se rozpadl po krátké chvilce</a:t>
            </a:r>
            <a:r>
              <a:rPr lang="cs-CZ" sz="4400" dirty="0" smtClean="0"/>
              <a:t>.</a:t>
            </a:r>
            <a:endParaRPr lang="cs-CZ" sz="4400" dirty="0">
              <a:latin typeface="Arial" pitchFamily="34" charset="0"/>
              <a:cs typeface="Arial" pitchFamily="34" charset="0"/>
            </a:endParaRPr>
          </a:p>
        </p:txBody>
      </p:sp>
      <p:sp>
        <p:nvSpPr>
          <p:cNvPr id="3" name="Tlačítko akce: Domů 2">
            <a:hlinkClick r:id="rId2" action="ppaction://hlinksldjump" highlightClick="1"/>
          </p:cNvPr>
          <p:cNvSpPr/>
          <p:nvPr/>
        </p:nvSpPr>
        <p:spPr>
          <a:xfrm>
            <a:off x="7740352" y="5373216"/>
            <a:ext cx="1224136" cy="1296144"/>
          </a:xfrm>
          <a:prstGeom prst="actionButtonHome">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4" name="TextovéPole 3"/>
          <p:cNvSpPr txBox="1"/>
          <p:nvPr/>
        </p:nvSpPr>
        <p:spPr>
          <a:xfrm>
            <a:off x="2411760" y="5085184"/>
            <a:ext cx="4464496" cy="523220"/>
          </a:xfrm>
          <a:prstGeom prst="rect">
            <a:avLst/>
          </a:prstGeom>
          <a:noFill/>
        </p:spPr>
        <p:txBody>
          <a:bodyPr wrap="square" rtlCol="0">
            <a:spAutoFit/>
          </a:bodyPr>
          <a:lstStyle/>
          <a:p>
            <a:pPr algn="ctr"/>
            <a:r>
              <a:rPr lang="cs-CZ" sz="2800" b="1" dirty="0" smtClean="0">
                <a:solidFill>
                  <a:srgbClr val="00B050"/>
                </a:solidFill>
              </a:rPr>
              <a:t>Práce kvapná, málo platná</a:t>
            </a:r>
            <a:endParaRPr lang="cs-CZ" sz="2800" b="1" dirty="0">
              <a:solidFill>
                <a:srgbClr val="00B050"/>
              </a:solidFill>
            </a:endParaRPr>
          </a:p>
        </p:txBody>
      </p:sp>
      <p:sp>
        <p:nvSpPr>
          <p:cNvPr id="5" name="Zástupný symbol pro zápatí 4"/>
          <p:cNvSpPr>
            <a:spLocks noGrp="1"/>
          </p:cNvSpPr>
          <p:nvPr>
            <p:ph type="ftr" sz="quarter" idx="11"/>
          </p:nvPr>
        </p:nvSpPr>
        <p:spPr>
          <a:xfrm>
            <a:off x="1277634" y="6616730"/>
            <a:ext cx="6516724" cy="368660"/>
          </a:xfr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Ivana </a:t>
            </a:r>
            <a:r>
              <a:rPr lang="cs-CZ" sz="1100" dirty="0" err="1" smtClean="0">
                <a:latin typeface="Arial" pitchFamily="34" charset="0"/>
                <a:cs typeface="Arial" pitchFamily="34" charset="0"/>
              </a:rPr>
              <a:t>Makovičková</a:t>
            </a:r>
            <a:endParaRPr lang="cs-CZ" sz="1100" dirty="0" smtClean="0">
              <a:latin typeface="Arial" pitchFamily="34" charset="0"/>
              <a:cs typeface="Arial" pitchFamily="34" charset="0"/>
            </a:endParaRPr>
          </a:p>
          <a:p>
            <a:pPr algn="ctr">
              <a:defRPr/>
            </a:pPr>
            <a:endParaRPr lang="cs-CZ" sz="1100" dirty="0" smtClean="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755576" y="980728"/>
            <a:ext cx="7848872" cy="3539430"/>
          </a:xfrm>
          <a:prstGeom prst="rect">
            <a:avLst/>
          </a:prstGeom>
          <a:noFill/>
        </p:spPr>
        <p:txBody>
          <a:bodyPr wrap="square" rtlCol="0">
            <a:spAutoFit/>
          </a:bodyPr>
          <a:lstStyle/>
          <a:p>
            <a:pPr algn="ctr"/>
            <a:r>
              <a:rPr lang="cs-CZ" sz="3200" dirty="0" smtClean="0"/>
              <a:t>Má malá sestřička Adélka ke mně jednu přiběhla a křičela, že má ve svém pokoji obrovského pavouka. Prý je velký jako talíř. Ona se pavouků hrozně bojí, ale já vůbec. Statečně jsem se vydal toho obra zlikvidovat, ale když jsem do jejího pokoje přišel, zjistil jsem, že je malý jako špendlík.</a:t>
            </a:r>
            <a:endParaRPr lang="cs-CZ" sz="3200" dirty="0">
              <a:latin typeface="Arial" pitchFamily="34" charset="0"/>
              <a:cs typeface="Arial" pitchFamily="34" charset="0"/>
            </a:endParaRPr>
          </a:p>
        </p:txBody>
      </p:sp>
      <p:sp>
        <p:nvSpPr>
          <p:cNvPr id="3" name="Tlačítko akce: Domů 2">
            <a:hlinkClick r:id="rId2" action="ppaction://hlinksldjump" highlightClick="1"/>
          </p:cNvPr>
          <p:cNvSpPr/>
          <p:nvPr/>
        </p:nvSpPr>
        <p:spPr>
          <a:xfrm>
            <a:off x="7740352" y="5373216"/>
            <a:ext cx="1224136" cy="1296144"/>
          </a:xfrm>
          <a:prstGeom prst="actionButtonHome">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5" name="TextovéPole 4"/>
          <p:cNvSpPr txBox="1"/>
          <p:nvPr/>
        </p:nvSpPr>
        <p:spPr>
          <a:xfrm>
            <a:off x="2627784" y="5085184"/>
            <a:ext cx="4176464" cy="646331"/>
          </a:xfrm>
          <a:prstGeom prst="rect">
            <a:avLst/>
          </a:prstGeom>
          <a:noFill/>
        </p:spPr>
        <p:txBody>
          <a:bodyPr wrap="square" rtlCol="0">
            <a:spAutoFit/>
          </a:bodyPr>
          <a:lstStyle/>
          <a:p>
            <a:pPr algn="ctr"/>
            <a:r>
              <a:rPr lang="cs-CZ" sz="3600" b="1" dirty="0" smtClean="0">
                <a:solidFill>
                  <a:srgbClr val="00B050"/>
                </a:solidFill>
              </a:rPr>
              <a:t>Strach má velké oči</a:t>
            </a:r>
            <a:endParaRPr lang="cs-CZ" sz="3600" b="1" dirty="0">
              <a:solidFill>
                <a:srgbClr val="00B050"/>
              </a:solidFill>
            </a:endParaRPr>
          </a:p>
        </p:txBody>
      </p:sp>
      <p:sp>
        <p:nvSpPr>
          <p:cNvPr id="6" name="Zástupný symbol pro zápatí 4"/>
          <p:cNvSpPr>
            <a:spLocks noGrp="1"/>
          </p:cNvSpPr>
          <p:nvPr>
            <p:ph type="ftr" sz="quarter" idx="11"/>
          </p:nvPr>
        </p:nvSpPr>
        <p:spPr>
          <a:xfrm>
            <a:off x="1277634" y="6616730"/>
            <a:ext cx="6516724" cy="368660"/>
          </a:xfr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Ivana </a:t>
            </a:r>
            <a:r>
              <a:rPr lang="cs-CZ" sz="1100" dirty="0" err="1" smtClean="0">
                <a:latin typeface="Arial" pitchFamily="34" charset="0"/>
                <a:cs typeface="Arial" pitchFamily="34" charset="0"/>
              </a:rPr>
              <a:t>Makovičková</a:t>
            </a:r>
            <a:endParaRPr lang="cs-CZ" sz="1100" dirty="0" smtClean="0">
              <a:latin typeface="Arial" pitchFamily="34" charset="0"/>
              <a:cs typeface="Arial" pitchFamily="34" charset="0"/>
            </a:endParaRPr>
          </a:p>
          <a:p>
            <a:pPr algn="ctr">
              <a:defRPr/>
            </a:pPr>
            <a:endParaRPr lang="cs-CZ" sz="1100" dirty="0" smtClean="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strVal val="#ppt_w*0.70"/>
                                          </p:val>
                                        </p:tav>
                                        <p:tav tm="100000">
                                          <p:val>
                                            <p:strVal val="#ppt_w"/>
                                          </p:val>
                                        </p:tav>
                                      </p:tavLst>
                                    </p:anim>
                                    <p:anim calcmode="lin" valueType="num">
                                      <p:cBhvr>
                                        <p:cTn id="8" dur="1000" fill="hold"/>
                                        <p:tgtEl>
                                          <p:spTgt spid="5"/>
                                        </p:tgtEl>
                                        <p:attrNameLst>
                                          <p:attrName>ppt_h</p:attrName>
                                        </p:attrNameLst>
                                      </p:cBhvr>
                                      <p:tavLst>
                                        <p:tav tm="0">
                                          <p:val>
                                            <p:strVal val="#ppt_h"/>
                                          </p:val>
                                        </p:tav>
                                        <p:tav tm="100000">
                                          <p:val>
                                            <p:strVal val="#ppt_h"/>
                                          </p:val>
                                        </p:tav>
                                      </p:tavLst>
                                    </p:anim>
                                    <p:animEffect transition="in" filter="fade">
                                      <p:cBhvr>
                                        <p:cTn id="9"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683568" y="548680"/>
            <a:ext cx="7848872" cy="4031873"/>
          </a:xfrm>
          <a:prstGeom prst="rect">
            <a:avLst/>
          </a:prstGeom>
          <a:noFill/>
        </p:spPr>
        <p:txBody>
          <a:bodyPr wrap="square" rtlCol="0">
            <a:spAutoFit/>
          </a:bodyPr>
          <a:lstStyle/>
          <a:p>
            <a:pPr algn="ctr"/>
            <a:r>
              <a:rPr lang="cs-CZ" sz="3200" dirty="0" smtClean="0"/>
              <a:t>Dva chlapci z tábora se vydali hledat obchod! Cesta nebyla jednoduchá, a tak se oba brzy po cestě zamotali. Tonda se styděl zeptat na cestu, proto jen bloudil a trvalo dlouhou dobu, než obchod našel. Vašek se zeptal prvního kolemjdoucího a ten mu ochotně poradil. Do obchodu se dostal mnohem dříve než Tonda.</a:t>
            </a:r>
            <a:endParaRPr lang="cs-CZ" sz="3200" dirty="0">
              <a:latin typeface="Arial" pitchFamily="34" charset="0"/>
              <a:cs typeface="Arial" pitchFamily="34" charset="0"/>
            </a:endParaRPr>
          </a:p>
        </p:txBody>
      </p:sp>
      <p:sp>
        <p:nvSpPr>
          <p:cNvPr id="3" name="Tlačítko akce: Domů 2">
            <a:hlinkClick r:id="rId2" action="ppaction://hlinksldjump" highlightClick="1"/>
          </p:cNvPr>
          <p:cNvSpPr/>
          <p:nvPr/>
        </p:nvSpPr>
        <p:spPr>
          <a:xfrm>
            <a:off x="7740352" y="5373216"/>
            <a:ext cx="1224136" cy="1296144"/>
          </a:xfrm>
          <a:prstGeom prst="actionButtonHome">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4" name="TextovéPole 3"/>
          <p:cNvSpPr txBox="1"/>
          <p:nvPr/>
        </p:nvSpPr>
        <p:spPr>
          <a:xfrm>
            <a:off x="2267744" y="5013176"/>
            <a:ext cx="4464496" cy="584775"/>
          </a:xfrm>
          <a:prstGeom prst="rect">
            <a:avLst/>
          </a:prstGeom>
          <a:noFill/>
        </p:spPr>
        <p:txBody>
          <a:bodyPr wrap="square" rtlCol="0">
            <a:spAutoFit/>
          </a:bodyPr>
          <a:lstStyle/>
          <a:p>
            <a:pPr algn="ctr"/>
            <a:r>
              <a:rPr lang="cs-CZ" sz="3200" b="1" dirty="0" smtClean="0">
                <a:solidFill>
                  <a:srgbClr val="00B050"/>
                </a:solidFill>
              </a:rPr>
              <a:t>Líná huba holé neštěstí</a:t>
            </a:r>
            <a:endParaRPr lang="cs-CZ" sz="3200" b="1" dirty="0">
              <a:solidFill>
                <a:srgbClr val="00B050"/>
              </a:solidFill>
            </a:endParaRPr>
          </a:p>
        </p:txBody>
      </p:sp>
      <p:sp>
        <p:nvSpPr>
          <p:cNvPr id="5" name="Zástupný symbol pro zápatí 4"/>
          <p:cNvSpPr>
            <a:spLocks noGrp="1"/>
          </p:cNvSpPr>
          <p:nvPr>
            <p:ph type="ftr" sz="quarter" idx="11"/>
          </p:nvPr>
        </p:nvSpPr>
        <p:spPr>
          <a:xfrm>
            <a:off x="1277634" y="6616730"/>
            <a:ext cx="6516724" cy="368660"/>
          </a:xfr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Ivana </a:t>
            </a:r>
            <a:r>
              <a:rPr lang="cs-CZ" sz="1100" dirty="0" err="1" smtClean="0">
                <a:latin typeface="Arial" pitchFamily="34" charset="0"/>
                <a:cs typeface="Arial" pitchFamily="34" charset="0"/>
              </a:rPr>
              <a:t>Makovičková</a:t>
            </a:r>
            <a:endParaRPr lang="cs-CZ" sz="1100" dirty="0" smtClean="0">
              <a:latin typeface="Arial" pitchFamily="34" charset="0"/>
              <a:cs typeface="Arial" pitchFamily="34" charset="0"/>
            </a:endParaRPr>
          </a:p>
          <a:p>
            <a:pPr algn="ctr">
              <a:defRPr/>
            </a:pPr>
            <a:endParaRPr lang="cs-CZ" sz="1100" dirty="0" smtClean="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755576" y="764704"/>
            <a:ext cx="7848872" cy="4031873"/>
          </a:xfrm>
          <a:prstGeom prst="rect">
            <a:avLst/>
          </a:prstGeom>
          <a:noFill/>
        </p:spPr>
        <p:txBody>
          <a:bodyPr wrap="square" rtlCol="0">
            <a:spAutoFit/>
          </a:bodyPr>
          <a:lstStyle/>
          <a:p>
            <a:pPr algn="ctr"/>
            <a:r>
              <a:rPr lang="cs-CZ" sz="3200" dirty="0" smtClean="0"/>
              <a:t>Rozhodla jsem se mamince k narozeninám upéct dort. Vše se podařilo, ale když byl dort hotový, byl v kuchyni příšerný nepořádek. To bych vám nepřála vidět. Trvalo déle uklidit kuchyň než uvařit dort! Maminka ale říkala, že to je normální. Prý se při vaření vždy udělá velká spoušť. Alespoň je pak poznat, že někdo v kuchyni pracoval!</a:t>
            </a:r>
            <a:endParaRPr lang="cs-CZ" sz="3200" dirty="0">
              <a:latin typeface="Arial" pitchFamily="34" charset="0"/>
              <a:cs typeface="Arial" pitchFamily="34" charset="0"/>
            </a:endParaRPr>
          </a:p>
        </p:txBody>
      </p:sp>
      <p:sp>
        <p:nvSpPr>
          <p:cNvPr id="3" name="Tlačítko akce: Domů 2">
            <a:hlinkClick r:id="rId2" action="ppaction://hlinksldjump" highlightClick="1"/>
          </p:cNvPr>
          <p:cNvSpPr/>
          <p:nvPr/>
        </p:nvSpPr>
        <p:spPr>
          <a:xfrm>
            <a:off x="7668344" y="5301208"/>
            <a:ext cx="1224136" cy="1296144"/>
          </a:xfrm>
          <a:prstGeom prst="actionButtonHome">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4" name="TextovéPole 3"/>
          <p:cNvSpPr txBox="1"/>
          <p:nvPr/>
        </p:nvSpPr>
        <p:spPr>
          <a:xfrm>
            <a:off x="1763688" y="5229200"/>
            <a:ext cx="5184576" cy="584775"/>
          </a:xfrm>
          <a:prstGeom prst="rect">
            <a:avLst/>
          </a:prstGeom>
          <a:noFill/>
        </p:spPr>
        <p:txBody>
          <a:bodyPr wrap="square" rtlCol="0">
            <a:spAutoFit/>
          </a:bodyPr>
          <a:lstStyle/>
          <a:p>
            <a:pPr algn="ctr"/>
            <a:r>
              <a:rPr lang="cs-CZ" sz="3200" b="1" dirty="0" smtClean="0">
                <a:solidFill>
                  <a:srgbClr val="00B050"/>
                </a:solidFill>
              </a:rPr>
              <a:t>Když se kácí les, lítají třísky</a:t>
            </a:r>
            <a:endParaRPr lang="cs-CZ" sz="3200" b="1" dirty="0">
              <a:solidFill>
                <a:srgbClr val="00B050"/>
              </a:solidFill>
            </a:endParaRPr>
          </a:p>
        </p:txBody>
      </p:sp>
      <p:sp>
        <p:nvSpPr>
          <p:cNvPr id="5" name="Zástupný symbol pro zápatí 4"/>
          <p:cNvSpPr>
            <a:spLocks noGrp="1"/>
          </p:cNvSpPr>
          <p:nvPr>
            <p:ph type="ftr" sz="quarter" idx="11"/>
          </p:nvPr>
        </p:nvSpPr>
        <p:spPr>
          <a:xfrm>
            <a:off x="1277634" y="6616730"/>
            <a:ext cx="6516724" cy="368660"/>
          </a:xfr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Ivana </a:t>
            </a:r>
            <a:r>
              <a:rPr lang="cs-CZ" sz="1100" dirty="0" err="1" smtClean="0">
                <a:latin typeface="Arial" pitchFamily="34" charset="0"/>
                <a:cs typeface="Arial" pitchFamily="34" charset="0"/>
              </a:rPr>
              <a:t>Makovičková</a:t>
            </a:r>
            <a:endParaRPr lang="cs-CZ" sz="1100" dirty="0" smtClean="0">
              <a:latin typeface="Arial" pitchFamily="34" charset="0"/>
              <a:cs typeface="Arial" pitchFamily="34" charset="0"/>
            </a:endParaRPr>
          </a:p>
          <a:p>
            <a:pPr algn="ctr">
              <a:defRPr/>
            </a:pPr>
            <a:endParaRPr lang="cs-CZ" sz="1100" dirty="0" smtClean="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827584" y="620688"/>
            <a:ext cx="7848872" cy="3108543"/>
          </a:xfrm>
          <a:prstGeom prst="rect">
            <a:avLst/>
          </a:prstGeom>
          <a:noFill/>
        </p:spPr>
        <p:txBody>
          <a:bodyPr wrap="square" rtlCol="0">
            <a:spAutoFit/>
          </a:bodyPr>
          <a:lstStyle/>
          <a:p>
            <a:pPr algn="ctr"/>
            <a:r>
              <a:rPr lang="cs-CZ" sz="2800" dirty="0" smtClean="0"/>
              <a:t>Na sportovních trénincích atletického družstva všichni obdivovali Karla, skvělého sportovce, kterému vždy vše šlo. Jirky si oproti tomu nikdo nevšiml. On však trénoval v ústraní a stále se zlepšoval. Nikdo o tom však nevěděl. Na závodech pak byli všichni velice překvapení, když Jirka porazil Karla a vyhrál dokonce celý závod.</a:t>
            </a:r>
            <a:endParaRPr lang="cs-CZ" sz="2800" dirty="0">
              <a:latin typeface="Arial" pitchFamily="34" charset="0"/>
              <a:cs typeface="Arial" pitchFamily="34" charset="0"/>
            </a:endParaRPr>
          </a:p>
        </p:txBody>
      </p:sp>
      <p:sp>
        <p:nvSpPr>
          <p:cNvPr id="3" name="Tlačítko akce: Domů 2">
            <a:hlinkClick r:id="rId2" action="ppaction://hlinksldjump" highlightClick="1"/>
          </p:cNvPr>
          <p:cNvSpPr/>
          <p:nvPr/>
        </p:nvSpPr>
        <p:spPr>
          <a:xfrm>
            <a:off x="7668344" y="5373216"/>
            <a:ext cx="1224136" cy="1296144"/>
          </a:xfrm>
          <a:prstGeom prst="actionButtonHome">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4" name="TextovéPole 3"/>
          <p:cNvSpPr txBox="1"/>
          <p:nvPr/>
        </p:nvSpPr>
        <p:spPr>
          <a:xfrm>
            <a:off x="2699792" y="4365104"/>
            <a:ext cx="4176464" cy="584775"/>
          </a:xfrm>
          <a:prstGeom prst="rect">
            <a:avLst/>
          </a:prstGeom>
          <a:noFill/>
        </p:spPr>
        <p:txBody>
          <a:bodyPr wrap="square" rtlCol="0">
            <a:spAutoFit/>
          </a:bodyPr>
          <a:lstStyle/>
          <a:p>
            <a:pPr algn="ctr"/>
            <a:r>
              <a:rPr lang="cs-CZ" sz="3200" b="1" dirty="0" smtClean="0">
                <a:solidFill>
                  <a:srgbClr val="00B050"/>
                </a:solidFill>
              </a:rPr>
              <a:t>Tichá voda břehy mele</a:t>
            </a:r>
            <a:endParaRPr lang="cs-CZ" sz="3200" b="1" dirty="0">
              <a:solidFill>
                <a:srgbClr val="00B050"/>
              </a:solidFill>
            </a:endParaRPr>
          </a:p>
        </p:txBody>
      </p:sp>
      <p:sp>
        <p:nvSpPr>
          <p:cNvPr id="5" name="Zástupný symbol pro zápatí 4"/>
          <p:cNvSpPr>
            <a:spLocks noGrp="1"/>
          </p:cNvSpPr>
          <p:nvPr>
            <p:ph type="ftr" sz="quarter" idx="11"/>
          </p:nvPr>
        </p:nvSpPr>
        <p:spPr>
          <a:xfrm>
            <a:off x="1277634" y="6616730"/>
            <a:ext cx="6516724" cy="368660"/>
          </a:xfr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Ivana </a:t>
            </a:r>
            <a:r>
              <a:rPr lang="cs-CZ" sz="1100" dirty="0" err="1" smtClean="0">
                <a:latin typeface="Arial" pitchFamily="34" charset="0"/>
                <a:cs typeface="Arial" pitchFamily="34" charset="0"/>
              </a:rPr>
              <a:t>Makovičková</a:t>
            </a:r>
            <a:endParaRPr lang="cs-CZ" sz="1100" dirty="0" smtClean="0">
              <a:latin typeface="Arial" pitchFamily="34" charset="0"/>
              <a:cs typeface="Arial" pitchFamily="34" charset="0"/>
            </a:endParaRPr>
          </a:p>
          <a:p>
            <a:pPr algn="ctr">
              <a:defRPr/>
            </a:pPr>
            <a:endParaRPr lang="cs-CZ" sz="1100" dirty="0" smtClean="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755576" y="1196752"/>
            <a:ext cx="7848872" cy="1446550"/>
          </a:xfrm>
          <a:prstGeom prst="rect">
            <a:avLst/>
          </a:prstGeom>
          <a:noFill/>
        </p:spPr>
        <p:txBody>
          <a:bodyPr wrap="square" rtlCol="0">
            <a:spAutoFit/>
          </a:bodyPr>
          <a:lstStyle/>
          <a:p>
            <a:pPr algn="ctr"/>
            <a:r>
              <a:rPr lang="cs-CZ" sz="4400" dirty="0" smtClean="0">
                <a:latin typeface="Arial" pitchFamily="34" charset="0"/>
                <a:cs typeface="Arial" pitchFamily="34" charset="0"/>
              </a:rPr>
              <a:t>Kdo pozdě chodí, sám sobě škodí</a:t>
            </a:r>
            <a:endParaRPr lang="cs-CZ" sz="4400" dirty="0">
              <a:latin typeface="Arial" pitchFamily="34" charset="0"/>
              <a:cs typeface="Arial" pitchFamily="34" charset="0"/>
            </a:endParaRPr>
          </a:p>
        </p:txBody>
      </p:sp>
      <p:sp>
        <p:nvSpPr>
          <p:cNvPr id="3" name="Tlačítko akce: Domů 2">
            <a:hlinkClick r:id="rId2" action="ppaction://hlinksldjump" highlightClick="1"/>
          </p:cNvPr>
          <p:cNvSpPr/>
          <p:nvPr/>
        </p:nvSpPr>
        <p:spPr>
          <a:xfrm>
            <a:off x="7668344" y="5301208"/>
            <a:ext cx="1224136" cy="1296144"/>
          </a:xfrm>
          <a:prstGeom prst="actionButtonHom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4" name="Zástupný symbol pro zápatí 4"/>
          <p:cNvSpPr>
            <a:spLocks noGrp="1"/>
          </p:cNvSpPr>
          <p:nvPr>
            <p:ph type="ftr" sz="quarter" idx="11"/>
          </p:nvPr>
        </p:nvSpPr>
        <p:spPr>
          <a:xfrm>
            <a:off x="1277634" y="6616730"/>
            <a:ext cx="6516724" cy="368660"/>
          </a:xfr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Ivana </a:t>
            </a:r>
            <a:r>
              <a:rPr lang="cs-CZ" sz="1100" dirty="0" err="1" smtClean="0">
                <a:latin typeface="Arial" pitchFamily="34" charset="0"/>
                <a:cs typeface="Arial" pitchFamily="34" charset="0"/>
              </a:rPr>
              <a:t>Makovičková</a:t>
            </a:r>
            <a:endParaRPr lang="cs-CZ" sz="1100" dirty="0" smtClean="0">
              <a:latin typeface="Arial" pitchFamily="34" charset="0"/>
              <a:cs typeface="Arial" pitchFamily="34" charset="0"/>
            </a:endParaRPr>
          </a:p>
          <a:p>
            <a:pPr algn="ctr">
              <a:defRPr/>
            </a:pPr>
            <a:endParaRPr lang="cs-CZ" sz="1100"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755576" y="1196752"/>
            <a:ext cx="7848872" cy="1446550"/>
          </a:xfrm>
          <a:prstGeom prst="rect">
            <a:avLst/>
          </a:prstGeom>
          <a:noFill/>
        </p:spPr>
        <p:txBody>
          <a:bodyPr wrap="square" rtlCol="0">
            <a:spAutoFit/>
          </a:bodyPr>
          <a:lstStyle/>
          <a:p>
            <a:pPr algn="ctr"/>
            <a:r>
              <a:rPr lang="cs-CZ" sz="4400" dirty="0" smtClean="0">
                <a:latin typeface="Arial" pitchFamily="34" charset="0"/>
                <a:cs typeface="Arial" pitchFamily="34" charset="0"/>
              </a:rPr>
              <a:t>Zabil dvě mouchy jednou ranou</a:t>
            </a:r>
            <a:endParaRPr lang="cs-CZ" sz="4400" dirty="0">
              <a:latin typeface="Arial" pitchFamily="34" charset="0"/>
              <a:cs typeface="Arial" pitchFamily="34" charset="0"/>
            </a:endParaRPr>
          </a:p>
        </p:txBody>
      </p:sp>
      <p:sp>
        <p:nvSpPr>
          <p:cNvPr id="3" name="Tlačítko akce: Domů 2">
            <a:hlinkClick r:id="rId2" action="ppaction://hlinksldjump" highlightClick="1"/>
          </p:cNvPr>
          <p:cNvSpPr/>
          <p:nvPr/>
        </p:nvSpPr>
        <p:spPr>
          <a:xfrm>
            <a:off x="7668344" y="5373216"/>
            <a:ext cx="1224136" cy="1296144"/>
          </a:xfrm>
          <a:prstGeom prst="actionButtonHom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4" name="Zástupný symbol pro zápatí 4"/>
          <p:cNvSpPr>
            <a:spLocks noGrp="1"/>
          </p:cNvSpPr>
          <p:nvPr>
            <p:ph type="ftr" sz="quarter" idx="11"/>
          </p:nvPr>
        </p:nvSpPr>
        <p:spPr>
          <a:xfrm>
            <a:off x="1277634" y="6616730"/>
            <a:ext cx="6516724" cy="368660"/>
          </a:xfr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Ivana </a:t>
            </a:r>
            <a:r>
              <a:rPr lang="cs-CZ" sz="1100" dirty="0" err="1" smtClean="0">
                <a:latin typeface="Arial" pitchFamily="34" charset="0"/>
                <a:cs typeface="Arial" pitchFamily="34" charset="0"/>
              </a:rPr>
              <a:t>Makovičková</a:t>
            </a:r>
            <a:endParaRPr lang="cs-CZ" sz="1100" dirty="0" smtClean="0">
              <a:latin typeface="Arial" pitchFamily="34" charset="0"/>
              <a:cs typeface="Arial" pitchFamily="34" charset="0"/>
            </a:endParaRPr>
          </a:p>
          <a:p>
            <a:pPr algn="ctr">
              <a:defRPr/>
            </a:pPr>
            <a:endParaRPr lang="cs-CZ" sz="1100"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755576" y="1196752"/>
            <a:ext cx="7848872" cy="769441"/>
          </a:xfrm>
          <a:prstGeom prst="rect">
            <a:avLst/>
          </a:prstGeom>
          <a:noFill/>
        </p:spPr>
        <p:txBody>
          <a:bodyPr wrap="square" rtlCol="0">
            <a:spAutoFit/>
          </a:bodyPr>
          <a:lstStyle/>
          <a:p>
            <a:pPr algn="ctr"/>
            <a:r>
              <a:rPr lang="cs-CZ" sz="4400" dirty="0" smtClean="0">
                <a:latin typeface="Arial" pitchFamily="34" charset="0"/>
                <a:cs typeface="Arial" pitchFamily="34" charset="0"/>
              </a:rPr>
              <a:t>Ranní ptáče dál doskáče</a:t>
            </a:r>
            <a:endParaRPr lang="cs-CZ" sz="4400" dirty="0">
              <a:latin typeface="Arial" pitchFamily="34" charset="0"/>
              <a:cs typeface="Arial" pitchFamily="34" charset="0"/>
            </a:endParaRPr>
          </a:p>
        </p:txBody>
      </p:sp>
      <p:sp>
        <p:nvSpPr>
          <p:cNvPr id="3" name="Tlačítko akce: Domů 2">
            <a:hlinkClick r:id="rId2" action="ppaction://hlinksldjump" highlightClick="1"/>
          </p:cNvPr>
          <p:cNvSpPr/>
          <p:nvPr/>
        </p:nvSpPr>
        <p:spPr>
          <a:xfrm>
            <a:off x="7740352" y="5373216"/>
            <a:ext cx="1224136" cy="1296144"/>
          </a:xfrm>
          <a:prstGeom prst="actionButtonHom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4" name="Zástupný symbol pro zápatí 4"/>
          <p:cNvSpPr>
            <a:spLocks noGrp="1"/>
          </p:cNvSpPr>
          <p:nvPr>
            <p:ph type="ftr" sz="quarter" idx="11"/>
          </p:nvPr>
        </p:nvSpPr>
        <p:spPr>
          <a:xfrm>
            <a:off x="1277634" y="6616730"/>
            <a:ext cx="6516724" cy="368660"/>
          </a:xfr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Ivana </a:t>
            </a:r>
            <a:r>
              <a:rPr lang="cs-CZ" sz="1100" dirty="0" err="1" smtClean="0">
                <a:latin typeface="Arial" pitchFamily="34" charset="0"/>
                <a:cs typeface="Arial" pitchFamily="34" charset="0"/>
              </a:rPr>
              <a:t>Makovičková</a:t>
            </a:r>
            <a:endParaRPr lang="cs-CZ" sz="1100" dirty="0" smtClean="0">
              <a:latin typeface="Arial" pitchFamily="34" charset="0"/>
              <a:cs typeface="Arial" pitchFamily="34" charset="0"/>
            </a:endParaRPr>
          </a:p>
          <a:p>
            <a:pPr algn="ctr">
              <a:defRPr/>
            </a:pPr>
            <a:endParaRPr lang="cs-CZ" sz="1100"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755576" y="1196752"/>
            <a:ext cx="7848872" cy="1446550"/>
          </a:xfrm>
          <a:prstGeom prst="rect">
            <a:avLst/>
          </a:prstGeom>
          <a:noFill/>
        </p:spPr>
        <p:txBody>
          <a:bodyPr wrap="square" rtlCol="0">
            <a:spAutoFit/>
          </a:bodyPr>
          <a:lstStyle/>
          <a:p>
            <a:pPr algn="ctr"/>
            <a:r>
              <a:rPr lang="cs-CZ" sz="4400" dirty="0" smtClean="0">
                <a:latin typeface="Arial" pitchFamily="34" charset="0"/>
                <a:cs typeface="Arial" pitchFamily="34" charset="0"/>
              </a:rPr>
              <a:t>Je to jako hrách na stěnu házet.</a:t>
            </a:r>
            <a:endParaRPr lang="cs-CZ" sz="4400" dirty="0">
              <a:latin typeface="Arial" pitchFamily="34" charset="0"/>
              <a:cs typeface="Arial" pitchFamily="34" charset="0"/>
            </a:endParaRPr>
          </a:p>
        </p:txBody>
      </p:sp>
      <p:sp>
        <p:nvSpPr>
          <p:cNvPr id="3" name="Tlačítko akce: Domů 2">
            <a:hlinkClick r:id="rId2" action="ppaction://hlinksldjump" highlightClick="1"/>
          </p:cNvPr>
          <p:cNvSpPr/>
          <p:nvPr/>
        </p:nvSpPr>
        <p:spPr>
          <a:xfrm>
            <a:off x="7740352" y="5373216"/>
            <a:ext cx="1224136" cy="1296144"/>
          </a:xfrm>
          <a:prstGeom prst="actionButtonHom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4" name="Zástupný symbol pro zápatí 4"/>
          <p:cNvSpPr>
            <a:spLocks noGrp="1"/>
          </p:cNvSpPr>
          <p:nvPr>
            <p:ph type="ftr" sz="quarter" idx="11"/>
          </p:nvPr>
        </p:nvSpPr>
        <p:spPr>
          <a:xfrm>
            <a:off x="1277634" y="6616730"/>
            <a:ext cx="6516724" cy="368660"/>
          </a:xfr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Ivana </a:t>
            </a:r>
            <a:r>
              <a:rPr lang="cs-CZ" sz="1100" dirty="0" err="1" smtClean="0">
                <a:latin typeface="Arial" pitchFamily="34" charset="0"/>
                <a:cs typeface="Arial" pitchFamily="34" charset="0"/>
              </a:rPr>
              <a:t>Makovičková</a:t>
            </a:r>
            <a:endParaRPr lang="cs-CZ" sz="1100" dirty="0" smtClean="0">
              <a:latin typeface="Arial" pitchFamily="34" charset="0"/>
              <a:cs typeface="Arial" pitchFamily="34" charset="0"/>
            </a:endParaRPr>
          </a:p>
          <a:p>
            <a:pPr algn="ctr">
              <a:defRPr/>
            </a:pPr>
            <a:endParaRPr lang="cs-CZ" sz="1100"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755576" y="1196752"/>
            <a:ext cx="7848872" cy="769441"/>
          </a:xfrm>
          <a:prstGeom prst="rect">
            <a:avLst/>
          </a:prstGeom>
          <a:noFill/>
        </p:spPr>
        <p:txBody>
          <a:bodyPr wrap="square" rtlCol="0">
            <a:spAutoFit/>
          </a:bodyPr>
          <a:lstStyle/>
          <a:p>
            <a:pPr algn="ctr"/>
            <a:r>
              <a:rPr lang="cs-CZ" sz="4400" dirty="0" smtClean="0">
                <a:latin typeface="Arial" pitchFamily="34" charset="0"/>
                <a:cs typeface="Arial" pitchFamily="34" charset="0"/>
              </a:rPr>
              <a:t>Mladí ležáci – staří žebráci</a:t>
            </a:r>
            <a:endParaRPr lang="cs-CZ" sz="4400" dirty="0">
              <a:latin typeface="Arial" pitchFamily="34" charset="0"/>
              <a:cs typeface="Arial" pitchFamily="34" charset="0"/>
            </a:endParaRPr>
          </a:p>
        </p:txBody>
      </p:sp>
      <p:sp>
        <p:nvSpPr>
          <p:cNvPr id="3" name="Tlačítko akce: Domů 2">
            <a:hlinkClick r:id="rId2" action="ppaction://hlinksldjump" highlightClick="1"/>
          </p:cNvPr>
          <p:cNvSpPr/>
          <p:nvPr/>
        </p:nvSpPr>
        <p:spPr>
          <a:xfrm>
            <a:off x="7740352" y="5301208"/>
            <a:ext cx="1224136" cy="1296144"/>
          </a:xfrm>
          <a:prstGeom prst="actionButtonHom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4" name="Zástupný symbol pro zápatí 4"/>
          <p:cNvSpPr>
            <a:spLocks noGrp="1"/>
          </p:cNvSpPr>
          <p:nvPr>
            <p:ph type="ftr" sz="quarter" idx="11"/>
          </p:nvPr>
        </p:nvSpPr>
        <p:spPr>
          <a:xfrm>
            <a:off x="1277634" y="6616730"/>
            <a:ext cx="6516724" cy="368660"/>
          </a:xfr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Ivana </a:t>
            </a:r>
            <a:r>
              <a:rPr lang="cs-CZ" sz="1100" dirty="0" err="1" smtClean="0">
                <a:latin typeface="Arial" pitchFamily="34" charset="0"/>
                <a:cs typeface="Arial" pitchFamily="34" charset="0"/>
              </a:rPr>
              <a:t>Makovičková</a:t>
            </a:r>
            <a:endParaRPr lang="cs-CZ" sz="1100" dirty="0" smtClean="0">
              <a:latin typeface="Arial" pitchFamily="34" charset="0"/>
              <a:cs typeface="Arial" pitchFamily="34" charset="0"/>
            </a:endParaRPr>
          </a:p>
          <a:p>
            <a:pPr algn="ctr">
              <a:defRPr/>
            </a:pPr>
            <a:endParaRPr lang="cs-CZ" sz="1100"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esta">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esta">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Cesta">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103</TotalTime>
  <Words>830</Words>
  <Application>Microsoft Office PowerPoint</Application>
  <PresentationFormat>Předvádění na obrazovce (4:3)</PresentationFormat>
  <Paragraphs>70</Paragraphs>
  <Slides>18</Slides>
  <Notes>0</Notes>
  <HiddenSlides>1</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18</vt:i4>
      </vt:variant>
    </vt:vector>
  </HeadingPairs>
  <TitlesOfParts>
    <vt:vector size="20" baseType="lpstr">
      <vt:lpstr>Cesta</vt:lpstr>
      <vt:lpstr>Acrobat Document</vt:lpstr>
      <vt:lpstr>Snímek 1</vt:lpstr>
      <vt:lpstr>Snímek 2</vt:lpstr>
      <vt:lpstr>Snímek 3</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lpstr>Snímek 17</vt:lpstr>
      <vt:lpstr>Snímek 18</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DELL</dc:creator>
  <cp:lastModifiedBy>DELL</cp:lastModifiedBy>
  <cp:revision>14</cp:revision>
  <dcterms:created xsi:type="dcterms:W3CDTF">2012-04-14T10:06:26Z</dcterms:created>
  <dcterms:modified xsi:type="dcterms:W3CDTF">2012-07-22T12:16:39Z</dcterms:modified>
</cp:coreProperties>
</file>