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2" r:id="rId3"/>
    <p:sldId id="256" r:id="rId4"/>
    <p:sldId id="259" r:id="rId5"/>
    <p:sldId id="257" r:id="rId6"/>
    <p:sldId id="258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33B49A7-9311-4CB4-8D7C-7A3EB72F342B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CA1924-E339-4593-90ED-F5C1895C03D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VY_32_INOVACE_3_HUDEBNÍ VÝCHOVA_RYTMICKÉ DOPROVODY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RYTMICKÉ DOPROVODY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RYTMICKÉ DOPROVODY</a:t>
            </a: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5122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8208912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od 4. třídy.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umožňuje zejména procvičování rytmu a délky not a schopnost realizovat rytmus pohybem.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lze použít také pro sluchové cvičení pomocí předeher (hraje učitel na klavír) a zopakování známé lidové písně.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Samotná rytmizace by měla probíhat ve 2 krocích – nejprve vždy podle řádku not děti pouze vytleskávají (slova rytmu lze zapsat pod notový řádek), poté podle druhého řádku a pomocí vysvětlivek realizují rytmus jiný způsobem.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Pomocí materiálu lze v závěrečné fázi realizovat i rytmický dvojhlas až trojhlas.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Součástí materiálu je i textový soubor, který je určen k vytištění a slouží výhradně učiteli.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Rytmické doprovody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Já do lesa nepojedu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60648"/>
            <a:ext cx="4306069" cy="3270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804248" y="3212976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</a:t>
            </a:r>
            <a:endParaRPr lang="cs-CZ" sz="1200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548680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Já do lesa nepojedu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412776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Poznej správnou předehru k písni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348880"/>
            <a:ext cx="8018666" cy="3155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79512" y="256490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57301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58112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8124825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483768" y="908720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Já do lesa nepojedu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2492897"/>
            <a:ext cx="6624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Já   do     </a:t>
            </a:r>
            <a:r>
              <a:rPr lang="cs-CZ" sz="1400" dirty="0" err="1" smtClean="0"/>
              <a:t>le</a:t>
            </a:r>
            <a:r>
              <a:rPr lang="cs-CZ" sz="1400" dirty="0" smtClean="0"/>
              <a:t>- </a:t>
            </a:r>
            <a:r>
              <a:rPr lang="cs-CZ" sz="1400" dirty="0" err="1" smtClean="0"/>
              <a:t>sa</a:t>
            </a:r>
            <a:r>
              <a:rPr lang="cs-CZ" sz="1400" dirty="0"/>
              <a:t> </a:t>
            </a:r>
            <a:r>
              <a:rPr lang="cs-CZ" sz="1400" dirty="0" smtClean="0"/>
              <a:t>            ne –po – je- </a:t>
            </a:r>
            <a:r>
              <a:rPr lang="cs-CZ" sz="1400" dirty="0" err="1" smtClean="0"/>
              <a:t>du</a:t>
            </a:r>
            <a:r>
              <a:rPr lang="cs-CZ" sz="1400" dirty="0" smtClean="0"/>
              <a:t>               já     do    </a:t>
            </a:r>
            <a:r>
              <a:rPr lang="cs-CZ" sz="1400" dirty="0" err="1" smtClean="0"/>
              <a:t>le</a:t>
            </a:r>
            <a:r>
              <a:rPr lang="cs-CZ" sz="1400" dirty="0" smtClean="0"/>
              <a:t> –   </a:t>
            </a:r>
            <a:r>
              <a:rPr lang="cs-CZ" sz="1400" dirty="0" err="1" smtClean="0"/>
              <a:t>sa</a:t>
            </a:r>
            <a:r>
              <a:rPr lang="cs-CZ" sz="1400" dirty="0" smtClean="0"/>
              <a:t>            ne – </a:t>
            </a:r>
            <a:r>
              <a:rPr lang="cs-CZ" sz="1400" dirty="0" err="1" smtClean="0"/>
              <a:t>pů</a:t>
            </a:r>
            <a:r>
              <a:rPr lang="cs-CZ" sz="1400" dirty="0" smtClean="0"/>
              <a:t> - jdu 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573017"/>
            <a:ext cx="6840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kdy – by  na  mě       haj – </a:t>
            </a:r>
            <a:r>
              <a:rPr lang="cs-CZ" sz="1400" dirty="0" err="1" smtClean="0"/>
              <a:t>ný</a:t>
            </a:r>
            <a:r>
              <a:rPr lang="cs-CZ" sz="1400" dirty="0" smtClean="0"/>
              <a:t>   při – šel             on    by  mě    vzal             se –    </a:t>
            </a:r>
            <a:r>
              <a:rPr lang="cs-CZ" sz="1400" dirty="0" err="1" smtClean="0"/>
              <a:t>ky</a:t>
            </a:r>
            <a:r>
              <a:rPr lang="cs-CZ" sz="1400" dirty="0" smtClean="0"/>
              <a:t> -  </a:t>
            </a:r>
            <a:r>
              <a:rPr lang="cs-CZ" sz="1400" dirty="0" err="1" smtClean="0"/>
              <a:t>ru</a:t>
            </a:r>
            <a:r>
              <a:rPr lang="cs-CZ" sz="1400" dirty="0" smtClean="0"/>
              <a:t>.  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581129"/>
            <a:ext cx="705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Se  -</a:t>
            </a:r>
            <a:r>
              <a:rPr lang="cs-CZ" sz="1400" dirty="0" err="1" smtClean="0"/>
              <a:t>ky</a:t>
            </a:r>
            <a:r>
              <a:rPr lang="cs-CZ" sz="1400" dirty="0" smtClean="0"/>
              <a:t> – </a:t>
            </a:r>
            <a:r>
              <a:rPr lang="cs-CZ" sz="1400" dirty="0" err="1" smtClean="0"/>
              <a:t>ra</a:t>
            </a:r>
            <a:r>
              <a:rPr lang="cs-CZ" sz="1400" dirty="0" smtClean="0"/>
              <a:t>    je         za   dva   zla - </a:t>
            </a:r>
            <a:r>
              <a:rPr lang="cs-CZ" sz="1400" dirty="0" err="1" smtClean="0"/>
              <a:t>tý</a:t>
            </a:r>
            <a:r>
              <a:rPr lang="cs-CZ" sz="1400" dirty="0" smtClean="0"/>
              <a:t>           a     to – </a:t>
            </a:r>
            <a:r>
              <a:rPr lang="cs-CZ" sz="1400" dirty="0" err="1" smtClean="0"/>
              <a:t>půr</a:t>
            </a:r>
            <a:r>
              <a:rPr lang="cs-CZ" sz="1400" dirty="0" smtClean="0"/>
              <a:t> – </a:t>
            </a:r>
            <a:r>
              <a:rPr lang="cs-CZ" sz="1400" dirty="0" err="1" smtClean="0"/>
              <a:t>ko</a:t>
            </a:r>
            <a:r>
              <a:rPr lang="cs-CZ" sz="1400" dirty="0" smtClean="0"/>
              <a:t>              za          to   -    </a:t>
            </a:r>
            <a:r>
              <a:rPr lang="cs-CZ" sz="1400" dirty="0" err="1" smtClean="0"/>
              <a:t>lar</a:t>
            </a:r>
            <a:r>
              <a:rPr lang="cs-CZ" sz="1400" dirty="0" smtClean="0"/>
              <a:t>, 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805265"/>
            <a:ext cx="6840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kdy  - by  na  mě      haj – </a:t>
            </a:r>
            <a:r>
              <a:rPr lang="cs-CZ" sz="1400" dirty="0" err="1" smtClean="0"/>
              <a:t>ný</a:t>
            </a:r>
            <a:r>
              <a:rPr lang="cs-CZ" sz="1400" dirty="0" smtClean="0"/>
              <a:t>   při – šel          on   by    mě   to                vše  -   </a:t>
            </a:r>
            <a:r>
              <a:rPr lang="cs-CZ" sz="1400" dirty="0" err="1" smtClean="0"/>
              <a:t>cko</a:t>
            </a:r>
            <a:r>
              <a:rPr lang="cs-CZ" sz="1400" dirty="0" smtClean="0"/>
              <a:t>     vzal.</a:t>
            </a:r>
            <a:endParaRPr lang="cs-CZ" sz="1400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24744"/>
            <a:ext cx="8352928" cy="1139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ovnoramenný trojúhelník 3"/>
          <p:cNvSpPr/>
          <p:nvPr/>
        </p:nvSpPr>
        <p:spPr>
          <a:xfrm>
            <a:off x="1475656" y="1772816"/>
            <a:ext cx="216024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763688" y="1772816"/>
            <a:ext cx="288032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131840" y="1772816"/>
            <a:ext cx="288032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491880" y="1772816"/>
            <a:ext cx="216024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860032" y="1772816"/>
            <a:ext cx="288032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220072" y="1772816"/>
            <a:ext cx="288032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660232" y="1772816"/>
            <a:ext cx="288032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7020272" y="1772816"/>
            <a:ext cx="288032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2123728" y="1844824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2627784" y="1844824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3779912" y="1844824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4211960" y="1844824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5652120" y="1844824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6084168" y="1844824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7596336" y="1844824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8640"/>
            <a:ext cx="8401050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204864"/>
            <a:ext cx="83534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4" name="Přímá spojovací čára 23"/>
          <p:cNvCxnSpPr/>
          <p:nvPr/>
        </p:nvCxnSpPr>
        <p:spPr>
          <a:xfrm>
            <a:off x="107504" y="2204864"/>
            <a:ext cx="878497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140968"/>
            <a:ext cx="83534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Slunce 27"/>
          <p:cNvSpPr/>
          <p:nvPr/>
        </p:nvSpPr>
        <p:spPr>
          <a:xfrm>
            <a:off x="1619672" y="3717032"/>
            <a:ext cx="360040" cy="28803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3203848" y="3717032"/>
            <a:ext cx="360040" cy="28803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4932040" y="3717032"/>
            <a:ext cx="360040" cy="28803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6948264" y="3717032"/>
            <a:ext cx="360040" cy="28803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7596336" y="3717032"/>
            <a:ext cx="360040" cy="28803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149080"/>
            <a:ext cx="8352928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5085184"/>
            <a:ext cx="889248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Pěticípá hvězda 34"/>
          <p:cNvSpPr/>
          <p:nvPr/>
        </p:nvSpPr>
        <p:spPr>
          <a:xfrm>
            <a:off x="1475656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1763688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2051720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cípá hvězda 37"/>
          <p:cNvSpPr/>
          <p:nvPr/>
        </p:nvSpPr>
        <p:spPr>
          <a:xfrm>
            <a:off x="2339752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2627784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2915816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5076056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5364088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5724128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6012160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6372200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6660232" y="558924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179512" y="4149080"/>
            <a:ext cx="878497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3635896" y="5661248"/>
            <a:ext cx="288032" cy="21602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524328" y="5661248"/>
            <a:ext cx="288032" cy="21602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8028384" y="5661248"/>
            <a:ext cx="288032" cy="21602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lačítko akce: Dopředu nebo Další 51">
            <a:hlinkClick r:id="" action="ppaction://hlinkshowjump?jump=nextslide" highlightClick="1"/>
          </p:cNvPr>
          <p:cNvSpPr/>
          <p:nvPr/>
        </p:nvSpPr>
        <p:spPr>
          <a:xfrm>
            <a:off x="8388424" y="6309320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908720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Já do lesa nepojedu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1700808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VYSVĚTLIVKY K RYTMICKÝM VARIANTÁM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1475656" y="2492896"/>
            <a:ext cx="288032" cy="216024"/>
          </a:xfrm>
          <a:prstGeom prst="triangle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1475656" y="3068960"/>
            <a:ext cx="288032" cy="216024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1475656" y="3573016"/>
            <a:ext cx="360040" cy="28803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547664" y="4149080"/>
            <a:ext cx="288032" cy="288032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47664" y="4725144"/>
            <a:ext cx="288032" cy="21602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907704" y="2492896"/>
            <a:ext cx="53285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Mušlička (propletené prsty, </a:t>
            </a:r>
            <a:r>
              <a:rPr lang="cs-CZ" dirty="0"/>
              <a:t>l</a:t>
            </a:r>
            <a:r>
              <a:rPr lang="cs-CZ" dirty="0" smtClean="0"/>
              <a:t>ehké údery dlaní o sebe)</a:t>
            </a:r>
          </a:p>
          <a:p>
            <a:endParaRPr lang="cs-CZ" dirty="0"/>
          </a:p>
          <a:p>
            <a:r>
              <a:rPr lang="cs-CZ" dirty="0" smtClean="0"/>
              <a:t>Plesknutí do stehen</a:t>
            </a:r>
          </a:p>
          <a:p>
            <a:endParaRPr lang="cs-CZ" dirty="0"/>
          </a:p>
          <a:p>
            <a:r>
              <a:rPr lang="cs-CZ" dirty="0" smtClean="0"/>
              <a:t>Dupnutí</a:t>
            </a:r>
          </a:p>
          <a:p>
            <a:endParaRPr lang="cs-CZ" dirty="0"/>
          </a:p>
          <a:p>
            <a:r>
              <a:rPr lang="cs-CZ" dirty="0" smtClean="0"/>
              <a:t>Tleskání dvěma prsty do dlaně</a:t>
            </a:r>
          </a:p>
          <a:p>
            <a:endParaRPr lang="cs-CZ" dirty="0"/>
          </a:p>
          <a:p>
            <a:r>
              <a:rPr lang="cs-CZ" dirty="0" smtClean="0"/>
              <a:t>Tlesknutí </a:t>
            </a:r>
            <a:endParaRPr lang="cs-CZ" dirty="0"/>
          </a:p>
        </p:txBody>
      </p:sp>
      <p:sp>
        <p:nvSpPr>
          <p:cNvPr id="11" name="Tlačítko akce: Domů 10">
            <a:hlinkClick r:id="rId2" action="ppaction://hlinksldjump" highlightClick="1"/>
          </p:cNvPr>
          <p:cNvSpPr/>
          <p:nvPr/>
        </p:nvSpPr>
        <p:spPr>
          <a:xfrm>
            <a:off x="8316416" y="6165304"/>
            <a:ext cx="576064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5446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</a:t>
            </a:r>
            <a:r>
              <a:rPr lang="cs-CZ" sz="2800" dirty="0" smtClean="0">
                <a:solidFill>
                  <a:srgbClr val="0070C0"/>
                </a:solidFill>
              </a:rPr>
              <a:t>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2012-07-23</a:t>
            </a:r>
            <a:r>
              <a:rPr lang="cs-CZ" dirty="0" smtClean="0"/>
              <a:t>]</a:t>
            </a:r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137</TotalTime>
  <Words>426</Words>
  <Application>Microsoft Office PowerPoint</Application>
  <PresentationFormat>Předvádění na obrazovce (4:3)</PresentationFormat>
  <Paragraphs>47</Paragraphs>
  <Slides>8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Původ</vt:lpstr>
      <vt:lpstr>Acrobat Document</vt:lpstr>
      <vt:lpstr>Snímek 1</vt:lpstr>
      <vt:lpstr>Snímek 2</vt:lpstr>
      <vt:lpstr>Rytmické doprovody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Rytmické doprovody</dc:title>
  <dc:creator>DELL</dc:creator>
  <cp:lastModifiedBy>DELL</cp:lastModifiedBy>
  <cp:revision>17</cp:revision>
  <dcterms:created xsi:type="dcterms:W3CDTF">2012-07-23T17:05:42Z</dcterms:created>
  <dcterms:modified xsi:type="dcterms:W3CDTF">2012-07-23T19:23:11Z</dcterms:modified>
</cp:coreProperties>
</file>