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81D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9764FB-4F52-4FA5-A3CA-C75CD0FB2607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F3061-89D0-45DB-AD3F-221A2CFC0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F3061-89D0-45DB-AD3F-221A2CFC03F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C763BCB-F6D3-4BB3-A617-FAE5018A02AC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1F66EB7-14E0-48A2-A49B-F2BBD88581C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10.emf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Documents%20and%20Settings\Administrator\Plocha\05%20-%20L'El&#233;phant.mp3" TargetMode="Externa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11.png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Documents%20and%20Settings\Administrator\Plocha\05%20-%20L'El&#233;phant.mp3" TargetMode="Externa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Documents%20and%20Settings\Administrator\Plocha\05%20-%20L'El&#233;phant.mp3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VY_32_INOVACE_8_HUDEBNÍ VÝCHOVA_POSLECH Z AFRIKY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POSLECH Z AFRIKY</a:t>
            </a:r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POSLECH Z AFRIKY</a:t>
            </a:r>
            <a:endParaRPr lang="cs-CZ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4098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620688"/>
            <a:ext cx="8208912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již od začátku školní docházky.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se zaměřuje na oblast Umění a kultura, vzdělávací obor Hudební výchova.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slouží k procvičení poslechových dovedností dětí.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umožňuje dětem učit se rozdílům mezi hlubokými a vysokými tóny,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tóny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staccato a legato, rychlým a pomalým tempem.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Součástí materiálu je i samotná zvuková ukázka, jejíž umístění usnadňuje učiteli práci při hodině.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Poslech z Afriky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Camille</a:t>
            </a:r>
            <a:r>
              <a:rPr lang="cs-CZ" dirty="0" smtClean="0"/>
              <a:t> </a:t>
            </a:r>
            <a:r>
              <a:rPr lang="cs-CZ" dirty="0" err="1" smtClean="0"/>
              <a:t>Saint</a:t>
            </a:r>
            <a:r>
              <a:rPr lang="cs-CZ" dirty="0" smtClean="0"/>
              <a:t> </a:t>
            </a:r>
            <a:r>
              <a:rPr lang="cs-CZ" dirty="0" err="1" smtClean="0"/>
              <a:t>Saens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511480" cy="1284752"/>
          </a:xfrm>
        </p:spPr>
        <p:txBody>
          <a:bodyPr>
            <a:noAutofit/>
          </a:bodyPr>
          <a:lstStyle/>
          <a:p>
            <a:r>
              <a:rPr lang="cs-CZ" sz="3600" dirty="0" smtClean="0"/>
              <a:t>Podívej se na tyto zvířátka.</a:t>
            </a:r>
            <a:br>
              <a:rPr lang="cs-CZ" sz="3600" dirty="0" smtClean="0"/>
            </a:br>
            <a:r>
              <a:rPr lang="cs-CZ" sz="3600" dirty="0" smtClean="0"/>
              <a:t>Umíš je pojmenovat? Co mají společného?</a:t>
            </a:r>
            <a:endParaRPr lang="cs-CZ" sz="3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844824"/>
            <a:ext cx="3004592" cy="2253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573016"/>
            <a:ext cx="2140496" cy="31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025" y="4587762"/>
            <a:ext cx="3028975" cy="22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060848"/>
            <a:ext cx="2607025" cy="1934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581128"/>
            <a:ext cx="2492967" cy="1910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1772816"/>
            <a:ext cx="3608917" cy="270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>
            <a:off x="827584" y="407707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01</a:t>
            </a:r>
            <a:endParaRPr lang="cs-CZ" sz="1600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651944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02</a:t>
            </a:r>
            <a:endParaRPr lang="cs-CZ" sz="1600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4005064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03</a:t>
            </a:r>
            <a:endParaRPr lang="cs-CZ" sz="1600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91880" y="6021288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04</a:t>
            </a:r>
            <a:endParaRPr lang="cs-CZ" sz="1600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96336" y="234888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05</a:t>
            </a:r>
            <a:endParaRPr lang="cs-CZ" sz="1600" i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135888" y="630932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06</a:t>
            </a:r>
            <a:endParaRPr lang="cs-CZ" sz="1600" i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27584" y="3429000"/>
            <a:ext cx="1080120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ZEBRA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2348880"/>
            <a:ext cx="1656184" cy="40011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KROKODÝL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919864" y="4005064"/>
            <a:ext cx="1224136" cy="4001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GAZELA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27584" y="6021288"/>
            <a:ext cx="1584176" cy="40011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VELBLOUD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427984" y="6093296"/>
            <a:ext cx="1296144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ŽIRAFA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516216" y="6237312"/>
            <a:ext cx="936104" cy="400110"/>
          </a:xfrm>
          <a:prstGeom prst="rect">
            <a:avLst/>
          </a:prstGeom>
          <a:solidFill>
            <a:srgbClr val="B381D9"/>
          </a:solidFill>
          <a:ln>
            <a:solidFill>
              <a:srgbClr val="B381D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SLON</a:t>
            </a:r>
            <a:endParaRPr lang="cs-CZ" sz="2000" b="1" dirty="0"/>
          </a:p>
        </p:txBody>
      </p:sp>
      <p:sp>
        <p:nvSpPr>
          <p:cNvPr id="2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276872"/>
            <a:ext cx="3440899" cy="258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511480" cy="1284752"/>
          </a:xfrm>
        </p:spPr>
        <p:txBody>
          <a:bodyPr>
            <a:noAutofit/>
          </a:bodyPr>
          <a:lstStyle/>
          <a:p>
            <a:r>
              <a:rPr lang="cs-CZ" sz="3600" dirty="0" smtClean="0"/>
              <a:t>Klavír vyzval jedno z těchto zvířátek k tanci.</a:t>
            </a:r>
            <a:br>
              <a:rPr lang="cs-CZ" sz="3600" dirty="0" smtClean="0"/>
            </a:br>
            <a:r>
              <a:rPr lang="cs-CZ" sz="3600" dirty="0" smtClean="0"/>
              <a:t>Pozorně poslouchej a zkus uhádnout které.</a:t>
            </a:r>
            <a:endParaRPr lang="cs-CZ" sz="3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149080"/>
            <a:ext cx="1824203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581128"/>
            <a:ext cx="1348408" cy="1971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4797152"/>
            <a:ext cx="2195736" cy="164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492896"/>
            <a:ext cx="1649499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5301208"/>
            <a:ext cx="1553282" cy="119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2204864"/>
            <a:ext cx="2168757" cy="1626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323528" y="378904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01</a:t>
            </a:r>
            <a:endParaRPr lang="cs-CZ" sz="1600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651944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02</a:t>
            </a:r>
            <a:endParaRPr lang="cs-CZ" sz="1600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5536" y="5445224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03</a:t>
            </a:r>
            <a:endParaRPr lang="cs-CZ" sz="1600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88024" y="651944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04</a:t>
            </a:r>
            <a:endParaRPr lang="cs-CZ" sz="1600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96336" y="234888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05</a:t>
            </a:r>
            <a:endParaRPr lang="cs-CZ" sz="1600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135888" y="630932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06</a:t>
            </a:r>
            <a:endParaRPr lang="cs-CZ" sz="1600" i="1" dirty="0"/>
          </a:p>
        </p:txBody>
      </p:sp>
      <p:pic>
        <p:nvPicPr>
          <p:cNvPr id="18" name="05 - L'Eléphan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 cstate="print"/>
          <a:stretch>
            <a:fillRect/>
          </a:stretch>
        </p:blipFill>
        <p:spPr>
          <a:xfrm>
            <a:off x="4860032" y="4077072"/>
            <a:ext cx="304800" cy="304800"/>
          </a:xfrm>
          <a:prstGeom prst="rect">
            <a:avLst/>
          </a:prstGeom>
        </p:spPr>
      </p:pic>
      <p:sp>
        <p:nvSpPr>
          <p:cNvPr id="19" name="Násobení 18"/>
          <p:cNvSpPr/>
          <p:nvPr/>
        </p:nvSpPr>
        <p:spPr>
          <a:xfrm>
            <a:off x="0" y="2420888"/>
            <a:ext cx="2592288" cy="1656184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Násobení 19"/>
          <p:cNvSpPr/>
          <p:nvPr/>
        </p:nvSpPr>
        <p:spPr>
          <a:xfrm>
            <a:off x="0" y="4149080"/>
            <a:ext cx="2592288" cy="1656184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Násobení 20"/>
          <p:cNvSpPr/>
          <p:nvPr/>
        </p:nvSpPr>
        <p:spPr>
          <a:xfrm>
            <a:off x="1619672" y="5013176"/>
            <a:ext cx="2592288" cy="1656184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Násobení 21"/>
          <p:cNvSpPr/>
          <p:nvPr/>
        </p:nvSpPr>
        <p:spPr>
          <a:xfrm>
            <a:off x="3995936" y="4869160"/>
            <a:ext cx="2592288" cy="1656184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Násobení 22"/>
          <p:cNvSpPr/>
          <p:nvPr/>
        </p:nvSpPr>
        <p:spPr>
          <a:xfrm>
            <a:off x="6228184" y="2420888"/>
            <a:ext cx="2592288" cy="1656184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5701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4293096"/>
            <a:ext cx="2699792" cy="192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305800" cy="1440160"/>
          </a:xfrm>
        </p:spPr>
        <p:txBody>
          <a:bodyPr>
            <a:noAutofit/>
          </a:bodyPr>
          <a:lstStyle/>
          <a:p>
            <a:r>
              <a:rPr lang="cs-CZ" sz="3600" dirty="0" smtClean="0"/>
              <a:t>Ano, opravdu tančil slon!</a:t>
            </a:r>
            <a:br>
              <a:rPr lang="cs-CZ" sz="3600" dirty="0" smtClean="0"/>
            </a:br>
            <a:r>
              <a:rPr lang="cs-CZ" sz="2400" dirty="0" smtClean="0"/>
              <a:t>Skladba se jmenuje SLON a složil jí pan </a:t>
            </a:r>
            <a:r>
              <a:rPr lang="cs-CZ" sz="2400" dirty="0" err="1" smtClean="0"/>
              <a:t>Camille</a:t>
            </a:r>
            <a:r>
              <a:rPr lang="cs-CZ" sz="2400" dirty="0" smtClean="0"/>
              <a:t> </a:t>
            </a:r>
            <a:r>
              <a:rPr lang="cs-CZ" sz="2400" dirty="0" err="1" smtClean="0"/>
              <a:t>Saint</a:t>
            </a:r>
            <a:r>
              <a:rPr lang="cs-CZ" sz="2400" dirty="0" smtClean="0"/>
              <a:t>-</a:t>
            </a:r>
            <a:r>
              <a:rPr lang="cs-CZ" sz="2400" dirty="0" err="1" smtClean="0"/>
              <a:t>Saens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Který hudební nástroj hrál slona v ukázce?</a:t>
            </a:r>
            <a:endParaRPr lang="cs-CZ" sz="36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67297">
            <a:off x="524189" y="3235574"/>
            <a:ext cx="2983738" cy="246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971600" y="587727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07</a:t>
            </a:r>
            <a:endParaRPr lang="cs-CZ" sz="1600" i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492896"/>
            <a:ext cx="2424336" cy="1741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3347864" y="4221088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08</a:t>
            </a:r>
            <a:endParaRPr lang="cs-CZ" sz="16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35896" y="6021288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09</a:t>
            </a:r>
            <a:endParaRPr lang="cs-CZ" sz="1600" i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2924944"/>
            <a:ext cx="1910755" cy="145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>
            <a:off x="6012160" y="443711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10</a:t>
            </a:r>
            <a:endParaRPr lang="cs-CZ" sz="1600" i="1" dirty="0"/>
          </a:p>
        </p:txBody>
      </p:sp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4437112"/>
            <a:ext cx="1935258" cy="1453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7524328" y="623731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11</a:t>
            </a:r>
            <a:endParaRPr lang="cs-CZ" sz="1600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5445224"/>
            <a:ext cx="1800200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KONTRABAS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779912" y="3789040"/>
            <a:ext cx="1296144" cy="4001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TRUBKA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67944" y="5733256"/>
            <a:ext cx="2016224" cy="40011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TAMBURÍNA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372200" y="2564904"/>
            <a:ext cx="1368152" cy="40011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HARFA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380312" y="5733256"/>
            <a:ext cx="1368152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DUDY</a:t>
            </a:r>
            <a:endParaRPr lang="cs-CZ" sz="2000" b="1" dirty="0"/>
          </a:p>
        </p:txBody>
      </p:sp>
      <p:sp>
        <p:nvSpPr>
          <p:cNvPr id="19" name="Násobení 18"/>
          <p:cNvSpPr/>
          <p:nvPr/>
        </p:nvSpPr>
        <p:spPr>
          <a:xfrm>
            <a:off x="6372200" y="4077072"/>
            <a:ext cx="3275856" cy="2304256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Násobení 19"/>
          <p:cNvSpPr/>
          <p:nvPr/>
        </p:nvSpPr>
        <p:spPr>
          <a:xfrm>
            <a:off x="4860032" y="2564904"/>
            <a:ext cx="3275856" cy="2304256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Násobení 20"/>
          <p:cNvSpPr/>
          <p:nvPr/>
        </p:nvSpPr>
        <p:spPr>
          <a:xfrm>
            <a:off x="2987824" y="4149080"/>
            <a:ext cx="3275856" cy="2304256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Násobení 21"/>
          <p:cNvSpPr/>
          <p:nvPr/>
        </p:nvSpPr>
        <p:spPr>
          <a:xfrm>
            <a:off x="2267744" y="2132856"/>
            <a:ext cx="3275856" cy="2304256"/>
          </a:xfrm>
          <a:prstGeom prst="mathMultiply">
            <a:avLst>
              <a:gd name="adj1" fmla="val 26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1" grpId="0"/>
      <p:bldP spid="13" grpId="0"/>
      <p:bldP spid="19" grpId="0" animBg="1"/>
      <p:bldP spid="20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Poslechni si skladbu ještě jednou a poté vyber, jak slon tančil.</a:t>
            </a:r>
            <a:endParaRPr lang="cs-CZ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80928"/>
            <a:ext cx="4104835" cy="3076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4716016" y="2852936"/>
            <a:ext cx="1728192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RYCHLE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04248" y="2852936"/>
            <a:ext cx="1728192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POMALU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6016" y="4005064"/>
            <a:ext cx="1728192" cy="46166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HLUBOKÉ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04248" y="4005064"/>
            <a:ext cx="1728192" cy="46166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VYSOKÉ</a:t>
            </a:r>
            <a:endParaRPr lang="cs-CZ" sz="2400" b="1" dirty="0"/>
          </a:p>
        </p:txBody>
      </p:sp>
      <p:pic>
        <p:nvPicPr>
          <p:cNvPr id="8" name="05 - L'Eléphan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275856" y="5517232"/>
            <a:ext cx="648072" cy="64807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403648" y="594928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06</a:t>
            </a:r>
            <a:endParaRPr lang="cs-CZ" sz="1600" i="1" dirty="0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-0.12587 -0.0020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0.11806 -0.0020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5701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5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305800" cy="1572784"/>
          </a:xfrm>
        </p:spPr>
        <p:txBody>
          <a:bodyPr>
            <a:noAutofit/>
          </a:bodyPr>
          <a:lstStyle/>
          <a:p>
            <a:r>
              <a:rPr lang="cs-CZ" sz="3600" dirty="0" smtClean="0"/>
              <a:t>Ve skladbě jsou dva různé úseky. V jednom slon naplno tančí, ve druhém odpočívá.</a:t>
            </a:r>
            <a:br>
              <a:rPr lang="cs-CZ" sz="3600" dirty="0" smtClean="0"/>
            </a:br>
            <a:r>
              <a:rPr lang="cs-CZ" sz="3600" dirty="0" smtClean="0"/>
              <a:t>Zkus tyto úseky rozpoznat.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636912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70C0"/>
                </a:solidFill>
              </a:rPr>
              <a:t>Každý má papír a na něj píše vlnovku po celou dobu kdy slon tančí a tečky po celou dobu slonova odpočinku.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89040"/>
            <a:ext cx="29782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403648" y="6165304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06</a:t>
            </a:r>
            <a:endParaRPr lang="cs-CZ" sz="1600" i="1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717032"/>
            <a:ext cx="29782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869160"/>
            <a:ext cx="1135959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0" y="594928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12</a:t>
            </a:r>
            <a:endParaRPr lang="cs-CZ" sz="1600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797152"/>
            <a:ext cx="1469182" cy="1097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6948264" y="609329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13</a:t>
            </a:r>
            <a:endParaRPr lang="cs-CZ" sz="1600" i="1" dirty="0"/>
          </a:p>
        </p:txBody>
      </p:sp>
      <p:sp>
        <p:nvSpPr>
          <p:cNvPr id="11" name="Elipsa 10"/>
          <p:cNvSpPr/>
          <p:nvPr/>
        </p:nvSpPr>
        <p:spPr>
          <a:xfrm>
            <a:off x="3275856" y="4869160"/>
            <a:ext cx="360040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4527754" y="4879258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05 - L'Eléphan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211960" y="5877272"/>
            <a:ext cx="648072" cy="648072"/>
          </a:xfrm>
          <a:prstGeom prst="rect">
            <a:avLst/>
          </a:prstGeom>
        </p:spPr>
      </p:pic>
      <p:sp>
        <p:nvSpPr>
          <p:cNvPr id="1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5701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5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305800" cy="13681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Kolikrát slon odpočíval?</a:t>
            </a:r>
            <a:br>
              <a:rPr lang="cs-CZ" dirty="0" smtClean="0"/>
            </a:br>
            <a:r>
              <a:rPr lang="cs-CZ" dirty="0" smtClean="0"/>
              <a:t>Kolikrát se pustil do tance?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755576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1187624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1619672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051720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483768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915816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3347864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779912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211960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644008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076056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5508104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5940152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6372200" y="249289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683568" y="3068960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 rot="10631153">
            <a:off x="1699549" y="3098118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2627784" y="3068960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 rot="10631153">
            <a:off x="3643765" y="3098118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4572000" y="3068960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 rot="10631153">
            <a:off x="5587982" y="3098117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755576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1187624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619672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2051720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2483768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2915816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3347864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3779912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4211960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4644008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5076056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5508104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5940152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6372200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>
            <a:off x="539552" y="4293096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 rot="10631153">
            <a:off x="1555533" y="4322254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>
            <a:off x="2483768" y="4293096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 rot="10631153">
            <a:off x="3499749" y="4322254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olný tvar 41"/>
          <p:cNvSpPr/>
          <p:nvPr/>
        </p:nvSpPr>
        <p:spPr>
          <a:xfrm>
            <a:off x="4427984" y="4293096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olný tvar 42"/>
          <p:cNvSpPr/>
          <p:nvPr/>
        </p:nvSpPr>
        <p:spPr>
          <a:xfrm rot="10631153">
            <a:off x="5443966" y="4322253"/>
            <a:ext cx="1196373" cy="349942"/>
          </a:xfrm>
          <a:custGeom>
            <a:avLst/>
            <a:gdLst>
              <a:gd name="connsiteX0" fmla="*/ 0 w 840658"/>
              <a:gd name="connsiteY0" fmla="*/ 297426 h 314632"/>
              <a:gd name="connsiteX1" fmla="*/ 221226 w 840658"/>
              <a:gd name="connsiteY1" fmla="*/ 17207 h 314632"/>
              <a:gd name="connsiteX2" fmla="*/ 442451 w 840658"/>
              <a:gd name="connsiteY2" fmla="*/ 312174 h 314632"/>
              <a:gd name="connsiteX3" fmla="*/ 634180 w 840658"/>
              <a:gd name="connsiteY3" fmla="*/ 2458 h 314632"/>
              <a:gd name="connsiteX4" fmla="*/ 840658 w 840658"/>
              <a:gd name="connsiteY4" fmla="*/ 297426 h 31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658" h="314632">
                <a:moveTo>
                  <a:pt x="0" y="297426"/>
                </a:moveTo>
                <a:cubicBezTo>
                  <a:pt x="73742" y="156087"/>
                  <a:pt x="147484" y="14749"/>
                  <a:pt x="221226" y="17207"/>
                </a:cubicBezTo>
                <a:cubicBezTo>
                  <a:pt x="294968" y="19665"/>
                  <a:pt x="373625" y="314632"/>
                  <a:pt x="442451" y="312174"/>
                </a:cubicBezTo>
                <a:cubicBezTo>
                  <a:pt x="511277" y="309716"/>
                  <a:pt x="567812" y="4916"/>
                  <a:pt x="634180" y="2458"/>
                </a:cubicBezTo>
                <a:cubicBezTo>
                  <a:pt x="700548" y="0"/>
                  <a:pt x="803787" y="199103"/>
                  <a:pt x="840658" y="297426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683568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1115616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1547664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1979712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2411760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2843808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3275856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3707904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4139952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4572000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5004048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5436096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5868144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6300192" y="50131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TextovéPole 57"/>
          <p:cNvSpPr txBox="1"/>
          <p:nvPr/>
        </p:nvSpPr>
        <p:spPr>
          <a:xfrm>
            <a:off x="323528" y="5589240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Jaké jsou tóny, které vyjadřují, že slon tančí?</a:t>
            </a:r>
          </a:p>
          <a:p>
            <a:r>
              <a:rPr lang="cs-CZ" sz="2400" dirty="0" smtClean="0"/>
              <a:t>Jaké jsou tóny, které vyjadřují, že slon odpočívá?</a:t>
            </a:r>
            <a:endParaRPr lang="cs-CZ" sz="2400" dirty="0"/>
          </a:p>
        </p:txBody>
      </p:sp>
      <p:sp>
        <p:nvSpPr>
          <p:cNvPr id="5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764704"/>
            <a:ext cx="84969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cs-CZ" sz="1600" dirty="0" smtClean="0"/>
          </a:p>
          <a:p>
            <a:pPr>
              <a:lnSpc>
                <a:spcPct val="150000"/>
              </a:lnSpc>
            </a:pPr>
            <a:r>
              <a:rPr lang="cs-CZ" sz="1600" dirty="0" smtClean="0"/>
              <a:t>CAMILLE SAINT-SAENS. </a:t>
            </a:r>
            <a:r>
              <a:rPr lang="cs-CZ" sz="1600" i="1" dirty="0" smtClean="0"/>
              <a:t>Karneval zvířat</a:t>
            </a:r>
            <a:r>
              <a:rPr lang="cs-CZ" sz="1600" dirty="0" smtClean="0"/>
              <a:t>: </a:t>
            </a:r>
            <a:r>
              <a:rPr lang="cs-CZ" sz="1600" i="1" dirty="0" smtClean="0"/>
              <a:t>Slon</a:t>
            </a:r>
            <a:r>
              <a:rPr lang="cs-CZ" sz="1600" dirty="0" smtClean="0"/>
              <a:t> [CD-ROM]. 2010 [cit. 24.7.2012]. </a:t>
            </a: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b="1" dirty="0" smtClean="0"/>
              <a:t>Obr. 01: </a:t>
            </a:r>
            <a:r>
              <a:rPr lang="cs-CZ" sz="1600" dirty="0" smtClean="0"/>
              <a:t>Galerie Office [cit. 2012-07-24</a:t>
            </a:r>
            <a:r>
              <a:rPr lang="cs-CZ" sz="1600" dirty="0" smtClean="0"/>
              <a:t>]</a:t>
            </a: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Obr.02: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Obr.03: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Obr.04: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Obr.05: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Obr.06: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Obr.07: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Obr.08: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Obr.09: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Obr.10: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Obr.11: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Obr.12: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Obr.13: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110</TotalTime>
  <Words>566</Words>
  <Application>Microsoft Office PowerPoint</Application>
  <PresentationFormat>Předvádění na obrazovce (4:3)</PresentationFormat>
  <Paragraphs>83</Paragraphs>
  <Slides>10</Slides>
  <Notes>1</Notes>
  <HiddenSlides>3</HiddenSlides>
  <MMClips>3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Tok</vt:lpstr>
      <vt:lpstr>Acrobat Document</vt:lpstr>
      <vt:lpstr>Snímek 1</vt:lpstr>
      <vt:lpstr>Snímek 2</vt:lpstr>
      <vt:lpstr>Poslech z Afriky</vt:lpstr>
      <vt:lpstr>Podívej se na tyto zvířátka. Umíš je pojmenovat? Co mají společného?</vt:lpstr>
      <vt:lpstr>Klavír vyzval jedno z těchto zvířátek k tanci. Pozorně poslouchej a zkus uhádnout které.</vt:lpstr>
      <vt:lpstr>Ano, opravdu tančil slon! Skladba se jmenuje SLON a složil jí pan Camille Saint-Saens Který hudební nástroj hrál slona v ukázce?</vt:lpstr>
      <vt:lpstr>Poslechni si skladbu ještě jednou a poté vyber, jak slon tančil.</vt:lpstr>
      <vt:lpstr>Ve skladbě jsou dva různé úseky. V jednom slon naplno tančí, ve druhém odpočívá. Zkus tyto úseky rozpoznat.</vt:lpstr>
      <vt:lpstr>Kolikrát slon odpočíval? Kolikrát se pustil do tance?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Poslech z Afriky</dc:title>
  <dc:creator>DELL</dc:creator>
  <cp:lastModifiedBy>DELL</cp:lastModifiedBy>
  <cp:revision>12</cp:revision>
  <dcterms:created xsi:type="dcterms:W3CDTF">2012-07-24T16:24:49Z</dcterms:created>
  <dcterms:modified xsi:type="dcterms:W3CDTF">2012-07-26T12:21:23Z</dcterms:modified>
</cp:coreProperties>
</file>