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61" r:id="rId3"/>
    <p:sldId id="256" r:id="rId4"/>
    <p:sldId id="258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300" autoAdjust="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2C6EEC-4266-4DA3-B266-32930B745BFD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A7BD36-B9B0-4904-A884-319F29014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79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A7BD36-B9B0-4904-A884-319F2901436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93C91-4CDC-49A8-B64D-0325BB64E6D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AF2D29-0FF0-4322-9E96-752C98582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1.png"/><Relationship Id="rId5" Type="http://schemas.openxmlformats.org/officeDocument/2006/relationships/image" Target="../media/image4.jpeg"/><Relationship Id="rId10" Type="http://schemas.openxmlformats.org/officeDocument/2006/relationships/image" Target="../media/image10.wmf"/><Relationship Id="rId4" Type="http://schemas.openxmlformats.org/officeDocument/2006/relationships/image" Target="../media/image3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recepty.mraveniste.cz/pcs/pcs_ingredience/fazole-recepty-fazolove.jpg" TargetMode="External"/><Relationship Id="rId3" Type="http://schemas.openxmlformats.org/officeDocument/2006/relationships/hyperlink" Target="http://www.receptyonline.cz/data/pics/encyklopedie-zeleniny/rajcata.jpg" TargetMode="External"/><Relationship Id="rId7" Type="http://schemas.openxmlformats.org/officeDocument/2006/relationships/hyperlink" Target="http://www.virtualnistajmarka.estranky.cz/img/picture/73/mrkev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esema.cz/upload/files/hrach.jpg" TargetMode="External"/><Relationship Id="rId5" Type="http://schemas.openxmlformats.org/officeDocument/2006/relationships/hyperlink" Target="http://www.otazkomat.cz/upload/otazky/obrazky/okurky.jpg" TargetMode="External"/><Relationship Id="rId10" Type="http://schemas.openxmlformats.org/officeDocument/2006/relationships/hyperlink" Target="http://www.inzahrada.cz/pic/927379-garlic-1.jpg" TargetMode="External"/><Relationship Id="rId4" Type="http://schemas.openxmlformats.org/officeDocument/2006/relationships/hyperlink" Target="http://www.jihomoravska-zelenina.cz/zlozka/petrzel.jpg" TargetMode="External"/><Relationship Id="rId9" Type="http://schemas.openxmlformats.org/officeDocument/2006/relationships/hyperlink" Target="http://t3.gstatic.com/images?q=tbn:ANd9GcQNCENQGyd-7OXzPMGOpGSKnwIHeRL8qT3uKiOyOik0P2NZa-qqw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>
            <a:spLocks noChangeArrowheads="1"/>
          </p:cNvSpPr>
          <p:nvPr/>
        </p:nvSpPr>
        <p:spPr bwMode="auto">
          <a:xfrm>
            <a:off x="3581400" y="3244850"/>
            <a:ext cx="1857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 zelenina</a:t>
            </a: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5" name="Group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4424826"/>
              </p:ext>
            </p:extLst>
          </p:nvPr>
        </p:nvGraphicFramePr>
        <p:xfrm>
          <a:off x="1476375" y="4076700"/>
          <a:ext cx="6096000" cy="2394557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VY_32_INOVACE_197 Zelenina  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972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413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receptyonline.cz/data/pics/encyklopedie-zeleniny/rajca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764704"/>
            <a:ext cx="1857388" cy="1306974"/>
          </a:xfrm>
          <a:prstGeom prst="rect">
            <a:avLst/>
          </a:prstGeom>
          <a:noFill/>
        </p:spPr>
      </p:pic>
      <p:pic>
        <p:nvPicPr>
          <p:cNvPr id="4100" name="Picture 4" descr="http://www.jihomoravska-zelenina.cz/zlozka/petrz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31773" y="908720"/>
            <a:ext cx="1643074" cy="1162957"/>
          </a:xfrm>
          <a:prstGeom prst="rect">
            <a:avLst/>
          </a:prstGeom>
          <a:noFill/>
        </p:spPr>
      </p:pic>
      <p:pic>
        <p:nvPicPr>
          <p:cNvPr id="4102" name="Picture 6" descr="http://www.otazkomat.cz/upload/otazky/obrazky/okurk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68010" y="2678410"/>
            <a:ext cx="1857388" cy="1179218"/>
          </a:xfrm>
          <a:prstGeom prst="rect">
            <a:avLst/>
          </a:prstGeom>
          <a:noFill/>
        </p:spPr>
      </p:pic>
      <p:pic>
        <p:nvPicPr>
          <p:cNvPr id="4104" name="Picture 8" descr="http://pesema.cz/upload/files/hrac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2571744"/>
            <a:ext cx="1785950" cy="1176938"/>
          </a:xfrm>
          <a:prstGeom prst="rect">
            <a:avLst/>
          </a:prstGeom>
          <a:noFill/>
        </p:spPr>
      </p:pic>
      <p:pic>
        <p:nvPicPr>
          <p:cNvPr id="4106" name="Picture 10" descr="http://www.virtualnistajmarka.estranky.cz/img/picture/73/mrke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31773" y="2714620"/>
            <a:ext cx="1512168" cy="1035772"/>
          </a:xfrm>
          <a:prstGeom prst="rect">
            <a:avLst/>
          </a:prstGeom>
          <a:noFill/>
        </p:spPr>
      </p:pic>
      <p:pic>
        <p:nvPicPr>
          <p:cNvPr id="4108" name="Picture 12" descr="http://recepty.mraveniste.cz/pcs/pcs_ingredience/fazole-recepty-fazolov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4876" y="764705"/>
            <a:ext cx="2071702" cy="1306974"/>
          </a:xfrm>
          <a:prstGeom prst="rect">
            <a:avLst/>
          </a:prstGeom>
          <a:noFill/>
        </p:spPr>
      </p:pic>
      <p:pic>
        <p:nvPicPr>
          <p:cNvPr id="4110" name="Picture 14" descr="http://www.provet-trade.cz/assets/img/alergeny/celer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476672"/>
            <a:ext cx="1885950" cy="1666444"/>
          </a:xfrm>
          <a:prstGeom prst="rect">
            <a:avLst/>
          </a:prstGeom>
          <a:noFill/>
        </p:spPr>
      </p:pic>
      <p:pic>
        <p:nvPicPr>
          <p:cNvPr id="4112" name="Picture 16" descr="http://www.inzahrada.cz/pic/927379-garlic-1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97016" y="2750419"/>
            <a:ext cx="1643074" cy="1035772"/>
          </a:xfrm>
          <a:prstGeom prst="rect">
            <a:avLst/>
          </a:prstGeom>
          <a:noFill/>
        </p:spPr>
      </p:pic>
      <p:sp>
        <p:nvSpPr>
          <p:cNvPr id="69" name="Zaoblený obdélník 68"/>
          <p:cNvSpPr/>
          <p:nvPr/>
        </p:nvSpPr>
        <p:spPr>
          <a:xfrm>
            <a:off x="428596" y="213285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2531773" y="2132856"/>
            <a:ext cx="1872208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4668010" y="213285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6997016" y="213285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74" name="Přímá spojovací čára 73"/>
          <p:cNvCxnSpPr/>
          <p:nvPr/>
        </p:nvCxnSpPr>
        <p:spPr>
          <a:xfrm>
            <a:off x="0" y="4500570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18954517">
            <a:off x="4266795" y="4162355"/>
            <a:ext cx="728316" cy="649698"/>
          </a:xfrm>
          <a:prstGeom prst="rect">
            <a:avLst/>
          </a:prstGeom>
          <a:noFill/>
        </p:spPr>
      </p:pic>
      <p:sp>
        <p:nvSpPr>
          <p:cNvPr id="77" name="Zaoblený obdélník 76"/>
          <p:cNvSpPr/>
          <p:nvPr/>
        </p:nvSpPr>
        <p:spPr>
          <a:xfrm>
            <a:off x="428596" y="4572008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parsley</a:t>
            </a:r>
            <a:endParaRPr lang="cs-CZ" sz="2800" b="1" dirty="0"/>
          </a:p>
        </p:txBody>
      </p:sp>
      <p:sp>
        <p:nvSpPr>
          <p:cNvPr id="78" name="Zaoblený obdélník 77"/>
          <p:cNvSpPr/>
          <p:nvPr/>
        </p:nvSpPr>
        <p:spPr>
          <a:xfrm>
            <a:off x="2531773" y="4572008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beans</a:t>
            </a:r>
            <a:endParaRPr lang="cs-CZ" sz="2800" b="1" dirty="0"/>
          </a:p>
        </p:txBody>
      </p:sp>
      <p:sp>
        <p:nvSpPr>
          <p:cNvPr id="80" name="Zaoblený obdélník 79"/>
          <p:cNvSpPr/>
          <p:nvPr/>
        </p:nvSpPr>
        <p:spPr>
          <a:xfrm>
            <a:off x="4668010" y="4572008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smtClean="0"/>
              <a:t>potato</a:t>
            </a:r>
            <a:endParaRPr lang="cs-CZ" sz="2800" b="1" dirty="0"/>
          </a:p>
        </p:txBody>
      </p:sp>
      <p:sp>
        <p:nvSpPr>
          <p:cNvPr id="81" name="Zaoblený obdélník 80"/>
          <p:cNvSpPr/>
          <p:nvPr/>
        </p:nvSpPr>
        <p:spPr>
          <a:xfrm>
            <a:off x="6997016" y="4572008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garlic</a:t>
            </a:r>
            <a:endParaRPr lang="cs-CZ" sz="2800" b="1" dirty="0"/>
          </a:p>
        </p:txBody>
      </p:sp>
      <p:sp>
        <p:nvSpPr>
          <p:cNvPr id="83" name="Zaoblený obdélník 82"/>
          <p:cNvSpPr/>
          <p:nvPr/>
        </p:nvSpPr>
        <p:spPr>
          <a:xfrm>
            <a:off x="428596" y="507207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peas</a:t>
            </a:r>
            <a:endParaRPr lang="cs-CZ" sz="2800" b="1" dirty="0"/>
          </a:p>
        </p:txBody>
      </p:sp>
      <p:sp>
        <p:nvSpPr>
          <p:cNvPr id="84" name="Zaoblený obdélník 83"/>
          <p:cNvSpPr/>
          <p:nvPr/>
        </p:nvSpPr>
        <p:spPr>
          <a:xfrm>
            <a:off x="2531773" y="507207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cucumber</a:t>
            </a:r>
            <a:endParaRPr lang="cs-CZ" sz="2800" b="1" dirty="0"/>
          </a:p>
        </p:txBody>
      </p:sp>
      <p:sp>
        <p:nvSpPr>
          <p:cNvPr id="86" name="Zaoblený obdélník 85"/>
          <p:cNvSpPr/>
          <p:nvPr/>
        </p:nvSpPr>
        <p:spPr>
          <a:xfrm>
            <a:off x="4668010" y="507207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carrots</a:t>
            </a:r>
            <a:endParaRPr lang="cs-CZ" sz="2800" b="1" dirty="0"/>
          </a:p>
        </p:txBody>
      </p:sp>
      <p:sp>
        <p:nvSpPr>
          <p:cNvPr id="87" name="Zaoblený obdélník 86"/>
          <p:cNvSpPr/>
          <p:nvPr/>
        </p:nvSpPr>
        <p:spPr>
          <a:xfrm>
            <a:off x="6997016" y="507207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tomato</a:t>
            </a:r>
            <a:endParaRPr lang="cs-CZ" sz="2800" b="1" dirty="0"/>
          </a:p>
        </p:txBody>
      </p:sp>
      <p:sp>
        <p:nvSpPr>
          <p:cNvPr id="89" name="Zaoblený obdélník 88"/>
          <p:cNvSpPr/>
          <p:nvPr/>
        </p:nvSpPr>
        <p:spPr>
          <a:xfrm>
            <a:off x="428596" y="392906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Zaoblený obdélník 89"/>
          <p:cNvSpPr/>
          <p:nvPr/>
        </p:nvSpPr>
        <p:spPr>
          <a:xfrm>
            <a:off x="2531773" y="3929066"/>
            <a:ext cx="1872208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Zaoblený obdélník 91"/>
          <p:cNvSpPr/>
          <p:nvPr/>
        </p:nvSpPr>
        <p:spPr>
          <a:xfrm>
            <a:off x="4668010" y="392906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Zaoblený obdélník 92"/>
          <p:cNvSpPr/>
          <p:nvPr/>
        </p:nvSpPr>
        <p:spPr>
          <a:xfrm>
            <a:off x="6997016" y="3929066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Zaoblený obdélník 93"/>
          <p:cNvSpPr/>
          <p:nvPr/>
        </p:nvSpPr>
        <p:spPr>
          <a:xfrm>
            <a:off x="827584" y="116632"/>
            <a:ext cx="7200800" cy="38341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Vystřihni názvy a nalep je k obrázkům.</a:t>
            </a:r>
            <a:endParaRPr lang="cs-CZ" sz="2400" dirty="0"/>
          </a:p>
        </p:txBody>
      </p:sp>
      <p:sp>
        <p:nvSpPr>
          <p:cNvPr id="30" name="Zaoblený obdélník 29"/>
          <p:cNvSpPr/>
          <p:nvPr/>
        </p:nvSpPr>
        <p:spPr>
          <a:xfrm>
            <a:off x="428596" y="5572140"/>
            <a:ext cx="8501122" cy="1143008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r>
              <a:rPr lang="cs-CZ" sz="2400" dirty="0" smtClean="0"/>
              <a:t>Znáš ještě názvy jiné zeleniny v angličtině? Můžeš použít slovník.</a:t>
            </a:r>
          </a:p>
          <a:p>
            <a:r>
              <a:rPr lang="cs-CZ" sz="2400" dirty="0" smtClean="0"/>
              <a:t>________  ________  ________  ________  ________  ________</a:t>
            </a:r>
          </a:p>
          <a:p>
            <a:r>
              <a:rPr lang="cs-CZ" sz="2400" dirty="0" smtClean="0"/>
              <a:t>________  ________  ________  ________  ________  ________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receptyonline.cz/data/pics/encyklopedie-zeleniny/rajca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764704"/>
            <a:ext cx="2173872" cy="1442428"/>
          </a:xfrm>
          <a:prstGeom prst="rect">
            <a:avLst/>
          </a:prstGeom>
          <a:noFill/>
        </p:spPr>
      </p:pic>
      <p:pic>
        <p:nvPicPr>
          <p:cNvPr id="4100" name="Picture 4" descr="http://www.jihomoravska-zelenina.cz/zlozka/petrz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0943" y="908720"/>
            <a:ext cx="2052228" cy="1368153"/>
          </a:xfrm>
          <a:prstGeom prst="rect">
            <a:avLst/>
          </a:prstGeom>
          <a:noFill/>
        </p:spPr>
      </p:pic>
      <p:pic>
        <p:nvPicPr>
          <p:cNvPr id="4102" name="Picture 6" descr="http://www.otazkomat.cz/upload/otazky/obrazky/okurky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57302" y="2678410"/>
            <a:ext cx="2200036" cy="1686694"/>
          </a:xfrm>
          <a:prstGeom prst="rect">
            <a:avLst/>
          </a:prstGeom>
          <a:noFill/>
        </p:spPr>
      </p:pic>
      <p:pic>
        <p:nvPicPr>
          <p:cNvPr id="4104" name="Picture 8" descr="http://pesema.cz/upload/files/hrac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966442"/>
            <a:ext cx="2051720" cy="1362343"/>
          </a:xfrm>
          <a:prstGeom prst="rect">
            <a:avLst/>
          </a:prstGeom>
          <a:noFill/>
        </p:spPr>
      </p:pic>
      <p:pic>
        <p:nvPicPr>
          <p:cNvPr id="4106" name="Picture 10" descr="http://www.virtualnistajmarka.estranky.cz/img/picture/73/mrkev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2199" y="2750418"/>
            <a:ext cx="1512168" cy="1512168"/>
          </a:xfrm>
          <a:prstGeom prst="rect">
            <a:avLst/>
          </a:prstGeom>
          <a:noFill/>
        </p:spPr>
      </p:pic>
      <p:pic>
        <p:nvPicPr>
          <p:cNvPr id="4108" name="Picture 12" descr="http://recepty.mraveniste.cz/pcs/pcs_ingredience/fazole-recepty-fazolov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8722" y="764704"/>
            <a:ext cx="2286000" cy="1524001"/>
          </a:xfrm>
          <a:prstGeom prst="rect">
            <a:avLst/>
          </a:prstGeom>
          <a:noFill/>
        </p:spPr>
      </p:pic>
      <p:pic>
        <p:nvPicPr>
          <p:cNvPr id="4112" name="Picture 16" descr="http://www.inzahrada.cz/pic/927379-garlic-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2750418"/>
            <a:ext cx="1921396" cy="1441047"/>
          </a:xfrm>
          <a:prstGeom prst="rect">
            <a:avLst/>
          </a:prstGeom>
          <a:noFill/>
        </p:spPr>
      </p:pic>
      <p:cxnSp>
        <p:nvCxnSpPr>
          <p:cNvPr id="74" name="Přímá spojovací čára 73"/>
          <p:cNvCxnSpPr/>
          <p:nvPr/>
        </p:nvCxnSpPr>
        <p:spPr>
          <a:xfrm>
            <a:off x="0" y="5013176"/>
            <a:ext cx="9144000" cy="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5" name="Picture 4" descr="C:\Users\Olda\AppData\Local\Microsoft\Windows\Temporary Internet Files\Content.IE5\IO1HNVQY\MC90033489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8954517">
            <a:off x="4263375" y="4670971"/>
            <a:ext cx="728316" cy="649698"/>
          </a:xfrm>
          <a:prstGeom prst="rect">
            <a:avLst/>
          </a:prstGeom>
          <a:noFill/>
        </p:spPr>
      </p:pic>
      <p:sp>
        <p:nvSpPr>
          <p:cNvPr id="77" name="Zaoblený obdélník 76"/>
          <p:cNvSpPr/>
          <p:nvPr/>
        </p:nvSpPr>
        <p:spPr>
          <a:xfrm>
            <a:off x="6948264" y="2096852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potato</a:t>
            </a:r>
            <a:endParaRPr lang="cs-CZ" sz="2800" b="1" dirty="0"/>
          </a:p>
        </p:txBody>
      </p:sp>
      <p:sp>
        <p:nvSpPr>
          <p:cNvPr id="78" name="Zaoblený obdélník 77"/>
          <p:cNvSpPr/>
          <p:nvPr/>
        </p:nvSpPr>
        <p:spPr>
          <a:xfrm>
            <a:off x="4788024" y="209685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beans</a:t>
            </a:r>
            <a:endParaRPr lang="cs-CZ" sz="2800" b="1" dirty="0"/>
          </a:p>
        </p:txBody>
      </p:sp>
      <p:sp>
        <p:nvSpPr>
          <p:cNvPr id="80" name="Zaoblený obdélník 79"/>
          <p:cNvSpPr/>
          <p:nvPr/>
        </p:nvSpPr>
        <p:spPr>
          <a:xfrm>
            <a:off x="2483768" y="209685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celery</a:t>
            </a:r>
            <a:endParaRPr lang="cs-CZ" sz="2800" b="1" dirty="0"/>
          </a:p>
        </p:txBody>
      </p:sp>
      <p:sp>
        <p:nvSpPr>
          <p:cNvPr id="81" name="Zaoblený obdélník 80"/>
          <p:cNvSpPr/>
          <p:nvPr/>
        </p:nvSpPr>
        <p:spPr>
          <a:xfrm>
            <a:off x="7020272" y="407707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garlic</a:t>
            </a:r>
            <a:endParaRPr lang="cs-CZ" sz="2800" b="1" dirty="0"/>
          </a:p>
        </p:txBody>
      </p:sp>
      <p:sp>
        <p:nvSpPr>
          <p:cNvPr id="83" name="Zaoblený obdélník 82"/>
          <p:cNvSpPr/>
          <p:nvPr/>
        </p:nvSpPr>
        <p:spPr>
          <a:xfrm>
            <a:off x="467544" y="4077072"/>
            <a:ext cx="1800200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peas</a:t>
            </a:r>
            <a:endParaRPr lang="cs-CZ" sz="2800" b="1" dirty="0"/>
          </a:p>
        </p:txBody>
      </p:sp>
      <p:sp>
        <p:nvSpPr>
          <p:cNvPr id="84" name="Zaoblený obdélník 83"/>
          <p:cNvSpPr/>
          <p:nvPr/>
        </p:nvSpPr>
        <p:spPr>
          <a:xfrm>
            <a:off x="4644008" y="407707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cucumber</a:t>
            </a:r>
            <a:endParaRPr lang="cs-CZ" sz="2800" b="1" dirty="0"/>
          </a:p>
        </p:txBody>
      </p:sp>
      <p:sp>
        <p:nvSpPr>
          <p:cNvPr id="86" name="Zaoblený obdélník 85"/>
          <p:cNvSpPr/>
          <p:nvPr/>
        </p:nvSpPr>
        <p:spPr>
          <a:xfrm>
            <a:off x="2483768" y="407707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carrots</a:t>
            </a:r>
            <a:endParaRPr lang="cs-CZ" sz="2800" b="1" dirty="0"/>
          </a:p>
        </p:txBody>
      </p:sp>
      <p:sp>
        <p:nvSpPr>
          <p:cNvPr id="87" name="Zaoblený obdélník 86"/>
          <p:cNvSpPr/>
          <p:nvPr/>
        </p:nvSpPr>
        <p:spPr>
          <a:xfrm>
            <a:off x="251520" y="2096852"/>
            <a:ext cx="1944216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tomato</a:t>
            </a:r>
            <a:endParaRPr lang="cs-CZ" sz="2800" b="1" dirty="0"/>
          </a:p>
        </p:txBody>
      </p:sp>
      <p:sp>
        <p:nvSpPr>
          <p:cNvPr id="94" name="Zaoblený obdélník 93"/>
          <p:cNvSpPr/>
          <p:nvPr/>
        </p:nvSpPr>
        <p:spPr>
          <a:xfrm>
            <a:off x="827584" y="116632"/>
            <a:ext cx="7200800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Zkontroluj si.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870917" y="5236898"/>
            <a:ext cx="7200800" cy="38341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názvy zeleniny.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58016" y="857231"/>
            <a:ext cx="2000264" cy="1000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482228" y="5810124"/>
            <a:ext cx="8390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 </a:t>
            </a:r>
            <a:r>
              <a:rPr lang="cs-CZ" sz="2000" dirty="0" err="1" smtClean="0"/>
              <a:t>like</a:t>
            </a:r>
            <a:r>
              <a:rPr lang="cs-CZ" sz="2000" dirty="0" smtClean="0"/>
              <a:t> …………………………………………………………………………………….…………………………….</a:t>
            </a:r>
          </a:p>
          <a:p>
            <a:r>
              <a:rPr lang="cs-CZ" sz="2000" dirty="0" smtClean="0"/>
              <a:t>I </a:t>
            </a:r>
            <a:r>
              <a:rPr lang="cs-CZ" sz="2000" dirty="0" err="1" smtClean="0"/>
              <a:t>don´t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…………………………………………………………………………………………………………..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receptyonline.cz/data/pics/encyklopedie-zeleniny/rajcat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3208" y="1221882"/>
            <a:ext cx="1857388" cy="1306974"/>
          </a:xfrm>
          <a:prstGeom prst="rect">
            <a:avLst/>
          </a:prstGeom>
          <a:noFill/>
        </p:spPr>
      </p:pic>
      <p:pic>
        <p:nvPicPr>
          <p:cNvPr id="3" name="Picture 4" descr="http://www.jihomoravska-zelenina.cz/zlozka/petrze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46385" y="1365898"/>
            <a:ext cx="1643074" cy="1162957"/>
          </a:xfrm>
          <a:prstGeom prst="rect">
            <a:avLst/>
          </a:prstGeom>
          <a:noFill/>
        </p:spPr>
      </p:pic>
      <p:pic>
        <p:nvPicPr>
          <p:cNvPr id="4" name="Picture 6" descr="http://www.otazkomat.cz/upload/otazky/obrazky/okur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2622" y="3135588"/>
            <a:ext cx="1857388" cy="1179218"/>
          </a:xfrm>
          <a:prstGeom prst="rect">
            <a:avLst/>
          </a:prstGeom>
          <a:noFill/>
        </p:spPr>
      </p:pic>
      <p:pic>
        <p:nvPicPr>
          <p:cNvPr id="5" name="Picture 8" descr="http://pesema.cz/upload/files/hrach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3208" y="3028922"/>
            <a:ext cx="1785950" cy="1176938"/>
          </a:xfrm>
          <a:prstGeom prst="rect">
            <a:avLst/>
          </a:prstGeom>
          <a:noFill/>
        </p:spPr>
      </p:pic>
      <p:pic>
        <p:nvPicPr>
          <p:cNvPr id="6" name="Picture 10" descr="http://www.virtualnistajmarka.estranky.cz/img/picture/73/mrkev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46385" y="3171798"/>
            <a:ext cx="1512168" cy="1035772"/>
          </a:xfrm>
          <a:prstGeom prst="rect">
            <a:avLst/>
          </a:prstGeom>
          <a:noFill/>
        </p:spPr>
      </p:pic>
      <p:pic>
        <p:nvPicPr>
          <p:cNvPr id="7" name="Picture 12" descr="http://recepty.mraveniste.cz/pcs/pcs_ingredience/fazole-recepty-fazolove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29488" y="1221883"/>
            <a:ext cx="2071702" cy="1306974"/>
          </a:xfrm>
          <a:prstGeom prst="rect">
            <a:avLst/>
          </a:prstGeom>
          <a:noFill/>
        </p:spPr>
      </p:pic>
      <p:pic>
        <p:nvPicPr>
          <p:cNvPr id="8" name="Picture 14" descr="http://www.provet-trade.cz/assets/img/alergeny/celer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840211"/>
            <a:ext cx="1885950" cy="1666444"/>
          </a:xfrm>
          <a:prstGeom prst="rect">
            <a:avLst/>
          </a:prstGeom>
          <a:noFill/>
        </p:spPr>
      </p:pic>
      <p:pic>
        <p:nvPicPr>
          <p:cNvPr id="9" name="Picture 16" descr="http://www.inzahrada.cz/pic/927379-garlic-1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11628" y="3207597"/>
            <a:ext cx="1643074" cy="1035772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443208" y="259003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546385" y="2590034"/>
            <a:ext cx="1872208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829339" y="259003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011628" y="259003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443208" y="438624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546385" y="4386244"/>
            <a:ext cx="1872208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4843031" y="438624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7011628" y="4386244"/>
            <a:ext cx="1872000" cy="39600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827584" y="116632"/>
            <a:ext cx="7200800" cy="383410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Napiš správné názvy.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9047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323528" y="620688"/>
            <a:ext cx="8352928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receptyonline.cz</a:t>
            </a:r>
            <a:r>
              <a:rPr lang="cs-CZ" dirty="0" smtClean="0">
                <a:hlinkClick r:id="rId3"/>
              </a:rPr>
              <a:t>/data/</a:t>
            </a:r>
            <a:r>
              <a:rPr lang="cs-CZ" dirty="0" err="1" smtClean="0">
                <a:hlinkClick r:id="rId3"/>
              </a:rPr>
              <a:t>pics</a:t>
            </a:r>
            <a:r>
              <a:rPr lang="cs-CZ" dirty="0" smtClean="0">
                <a:hlinkClick r:id="rId3"/>
              </a:rPr>
              <a:t>/encyklopedie-zeleniny/</a:t>
            </a:r>
            <a:r>
              <a:rPr lang="cs-CZ" dirty="0" err="1" smtClean="0">
                <a:hlinkClick r:id="rId3"/>
              </a:rPr>
              <a:t>rajcata.jpg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jihomoravska</a:t>
            </a:r>
            <a:r>
              <a:rPr lang="cs-CZ" dirty="0" smtClean="0">
                <a:hlinkClick r:id="rId4"/>
              </a:rPr>
              <a:t>-zelenina.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zlozka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petrzel.jpg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otazkomat.cz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upload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otazky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obrazky</a:t>
            </a:r>
            <a:r>
              <a:rPr lang="cs-CZ" dirty="0" smtClean="0">
                <a:hlinkClick r:id="rId5"/>
              </a:rPr>
              <a:t>/okurky.</a:t>
            </a:r>
            <a:r>
              <a:rPr lang="cs-CZ" dirty="0" err="1" smtClean="0">
                <a:hlinkClick r:id="rId5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6"/>
              </a:rPr>
              <a:t>http://pesema.cz/upload/files/hrach.jpg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virtualnistajmarka.estranky.cz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img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picture</a:t>
            </a:r>
            <a:r>
              <a:rPr lang="cs-CZ" dirty="0" smtClean="0">
                <a:hlinkClick r:id="rId7"/>
              </a:rPr>
              <a:t>/73/mrkev.</a:t>
            </a:r>
            <a:r>
              <a:rPr lang="cs-CZ" dirty="0" err="1" smtClean="0">
                <a:hlinkClick r:id="rId7"/>
              </a:rPr>
              <a:t>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8"/>
              </a:rPr>
              <a:t>http://recepty.</a:t>
            </a:r>
            <a:r>
              <a:rPr lang="cs-CZ" dirty="0" err="1" smtClean="0">
                <a:hlinkClick r:id="rId8"/>
              </a:rPr>
              <a:t>mraveniste.cz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pcs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pcs</a:t>
            </a:r>
            <a:r>
              <a:rPr lang="cs-CZ" dirty="0" smtClean="0">
                <a:hlinkClick r:id="rId8"/>
              </a:rPr>
              <a:t>_ingredience/fazole-recepty-</a:t>
            </a:r>
            <a:r>
              <a:rPr lang="cs-CZ" dirty="0" err="1" smtClean="0">
                <a:hlinkClick r:id="rId8"/>
              </a:rPr>
              <a:t>fazolove.jpg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9"/>
              </a:rPr>
              <a:t>http://t3.gstatic.com/</a:t>
            </a:r>
            <a:r>
              <a:rPr lang="cs-CZ" dirty="0" err="1" smtClean="0">
                <a:hlinkClick r:id="rId9"/>
              </a:rPr>
              <a:t>images</a:t>
            </a:r>
            <a:r>
              <a:rPr lang="cs-CZ" dirty="0" smtClean="0">
                <a:hlinkClick r:id="rId9"/>
              </a:rPr>
              <a:t>?q=</a:t>
            </a:r>
            <a:r>
              <a:rPr lang="cs-CZ" dirty="0" err="1" smtClean="0">
                <a:hlinkClick r:id="rId9"/>
              </a:rPr>
              <a:t>tbn</a:t>
            </a:r>
            <a:r>
              <a:rPr lang="cs-CZ" dirty="0" smtClean="0">
                <a:hlinkClick r:id="rId9"/>
              </a:rPr>
              <a:t>:ANd9GcQNCENQGyd-7OXzPMGOpGSKnwIHeRL8qT3uKiOyOik0P2NZa-</a:t>
            </a:r>
            <a:r>
              <a:rPr lang="cs-CZ" dirty="0" err="1" smtClean="0">
                <a:hlinkClick r:id="rId9"/>
              </a:rPr>
              <a:t>qqwg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inzahrada.cz</a:t>
            </a:r>
            <a:r>
              <a:rPr lang="cs-CZ" dirty="0" smtClean="0">
                <a:hlinkClick r:id="rId10"/>
              </a:rPr>
              <a:t>/pic/927379-</a:t>
            </a:r>
            <a:r>
              <a:rPr lang="cs-CZ" dirty="0" err="1" smtClean="0">
                <a:hlinkClick r:id="rId10"/>
              </a:rPr>
              <a:t>garlic</a:t>
            </a:r>
            <a:r>
              <a:rPr lang="cs-CZ" dirty="0" smtClean="0">
                <a:hlinkClick r:id="rId10"/>
              </a:rPr>
              <a:t>-1.jpg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132</Words>
  <Application>Microsoft Office PowerPoint</Application>
  <PresentationFormat>Předvádění na obrazovce (4:3)</PresentationFormat>
  <Paragraphs>54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Vystřihovánka</dc:title>
  <dc:subject>Anglický jazyk</dc:subject>
  <dc:creator>Eva Valentová</dc:creator>
  <cp:lastModifiedBy>maminka</cp:lastModifiedBy>
  <cp:revision>40</cp:revision>
  <dcterms:created xsi:type="dcterms:W3CDTF">2011-08-20T07:15:43Z</dcterms:created>
  <dcterms:modified xsi:type="dcterms:W3CDTF">2012-06-27T17:34:04Z</dcterms:modified>
</cp:coreProperties>
</file>