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>
        <p:scale>
          <a:sx n="98" d="100"/>
          <a:sy n="98" d="100"/>
        </p:scale>
        <p:origin x="-57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drink, food, body  </a:t>
            </a:r>
            <a:endParaRPr lang="cs-CZ" sz="1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5" name="Group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6048208"/>
              </p:ext>
            </p:extLst>
          </p:nvPr>
        </p:nvGraphicFramePr>
        <p:xfrm>
          <a:off x="1476375" y="4076700"/>
          <a:ext cx="6096000" cy="2394392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  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VY_32_INOVACE_202_Opakování slovní zásoby (drink, food, body)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CZ.1.07/1.4.00/21.2598</a:t>
                      </a:r>
                      <a:endParaRPr lang="cs-CZ" dirty="0" smtClean="0">
                        <a:effectLst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699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Přelož slovíčka a zařaď je do správného sloupečku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7236296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7308304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butter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7308304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body 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food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drink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7236296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7308304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leg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7308304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7236296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7308304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hair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7308304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7236296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7308304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shake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7308304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5364088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5436096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juice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5436096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5364088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5436096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ice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cream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5436096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5364088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5436096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bread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5436096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7236296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7308304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water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7308304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5364088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5436096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hand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5436096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5364088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5436096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cheese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5436096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7236296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7308304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milk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7308304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5364088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5436096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coke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5436096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7236296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7308304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eye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7308304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5364088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5436096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cake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5436096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7236296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7308304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tea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7308304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5364088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5436096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yoghurt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5436096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7236296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7308304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neck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7308304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5364088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5436096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head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5436096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Zkontroluj si.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251520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323528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juice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323528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džus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body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tělo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drink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nápoj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food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jídlo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176368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183569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butter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183569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máslo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3275856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3347864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hand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3347864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ruka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251520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323528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milk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323528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mléko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176368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183569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cheese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183569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sýr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3275856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3347864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eye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3347864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oko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251520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323528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coke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323528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Coca-Cola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176368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183569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cake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183569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koláč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3275856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3347864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head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3347864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hlava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251520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323528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water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323528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voda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176368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183569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bread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183569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chléb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3275856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3347864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neck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3347864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krk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251520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323528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shake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323528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koktejl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176368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183569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yoghurt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183569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jogurt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3275856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3347864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hair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3347864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vlasy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251520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323528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tea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323528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čaj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176368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183569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ice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cream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183569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zmrzlina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3275856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3347864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leg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3347864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noha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92080" y="135877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55" name="Zaoblený obdélník 454"/>
          <p:cNvSpPr/>
          <p:nvPr/>
        </p:nvSpPr>
        <p:spPr>
          <a:xfrm>
            <a:off x="5148064" y="203862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Napiš jiná slovíčka z těchto okruhů slovní zásoby.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sp>
        <p:nvSpPr>
          <p:cNvPr id="458" name="Zaoblený obdélník 457"/>
          <p:cNvSpPr/>
          <p:nvPr/>
        </p:nvSpPr>
        <p:spPr>
          <a:xfrm>
            <a:off x="6300192" y="86113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59" name="Zaoblený obdélník 458"/>
          <p:cNvSpPr/>
          <p:nvPr/>
        </p:nvSpPr>
        <p:spPr>
          <a:xfrm>
            <a:off x="6372200" y="100515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0" name="Zaoblený obdélník 459"/>
          <p:cNvSpPr/>
          <p:nvPr/>
        </p:nvSpPr>
        <p:spPr>
          <a:xfrm>
            <a:off x="6372200" y="12211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1" name="Zaoblený obdélník 460"/>
          <p:cNvSpPr/>
          <p:nvPr/>
        </p:nvSpPr>
        <p:spPr>
          <a:xfrm>
            <a:off x="777584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62" name="Zaoblený obdélník 461"/>
          <p:cNvSpPr/>
          <p:nvPr/>
        </p:nvSpPr>
        <p:spPr>
          <a:xfrm>
            <a:off x="7847856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3" name="Zaoblený obdélník 462"/>
          <p:cNvSpPr/>
          <p:nvPr/>
        </p:nvSpPr>
        <p:spPr>
          <a:xfrm>
            <a:off x="7847856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4" name="Zaoblený obdélník 463"/>
          <p:cNvSpPr/>
          <p:nvPr/>
        </p:nvSpPr>
        <p:spPr>
          <a:xfrm>
            <a:off x="4901994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65" name="Zaoblený obdélník 464"/>
          <p:cNvSpPr/>
          <p:nvPr/>
        </p:nvSpPr>
        <p:spPr>
          <a:xfrm>
            <a:off x="4994352" y="19708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6" name="Zaoblený obdélník 465"/>
          <p:cNvSpPr/>
          <p:nvPr/>
        </p:nvSpPr>
        <p:spPr>
          <a:xfrm>
            <a:off x="5006871" y="217877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7" name="Zaoblený obdélník 466"/>
          <p:cNvSpPr/>
          <p:nvPr/>
        </p:nvSpPr>
        <p:spPr>
          <a:xfrm>
            <a:off x="4911702" y="261891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68" name="Zaoblený obdélník 467"/>
          <p:cNvSpPr/>
          <p:nvPr/>
        </p:nvSpPr>
        <p:spPr>
          <a:xfrm>
            <a:off x="4994352" y="27629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69" name="Zaoblený obdélník 468"/>
          <p:cNvSpPr/>
          <p:nvPr/>
        </p:nvSpPr>
        <p:spPr>
          <a:xfrm>
            <a:off x="5006871" y="297895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0" name="Zaoblený obdélník 469"/>
          <p:cNvSpPr/>
          <p:nvPr/>
        </p:nvSpPr>
        <p:spPr>
          <a:xfrm>
            <a:off x="4912188" y="341099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71" name="Zaoblený obdélník 470"/>
          <p:cNvSpPr/>
          <p:nvPr/>
        </p:nvSpPr>
        <p:spPr>
          <a:xfrm>
            <a:off x="5006871" y="35550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2" name="Zaoblený obdélník 471"/>
          <p:cNvSpPr/>
          <p:nvPr/>
        </p:nvSpPr>
        <p:spPr>
          <a:xfrm>
            <a:off x="5006871" y="37710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3" name="Zaoblený obdélník 472"/>
          <p:cNvSpPr/>
          <p:nvPr/>
        </p:nvSpPr>
        <p:spPr>
          <a:xfrm>
            <a:off x="4914513" y="418508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74" name="Zaoblený obdélník 473"/>
          <p:cNvSpPr/>
          <p:nvPr/>
        </p:nvSpPr>
        <p:spPr>
          <a:xfrm>
            <a:off x="5006871" y="433970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5" name="Zaoblený obdélník 474"/>
          <p:cNvSpPr/>
          <p:nvPr/>
        </p:nvSpPr>
        <p:spPr>
          <a:xfrm>
            <a:off x="5006871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6" name="Zaoblený obdélník 475"/>
          <p:cNvSpPr/>
          <p:nvPr/>
        </p:nvSpPr>
        <p:spPr>
          <a:xfrm>
            <a:off x="4881644" y="499517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77" name="Zaoblený obdélník 476"/>
          <p:cNvSpPr/>
          <p:nvPr/>
        </p:nvSpPr>
        <p:spPr>
          <a:xfrm>
            <a:off x="4974002" y="513919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8" name="Zaoblený obdélník 477"/>
          <p:cNvSpPr/>
          <p:nvPr/>
        </p:nvSpPr>
        <p:spPr>
          <a:xfrm>
            <a:off x="4994352" y="53552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79" name="Zaoblený obdélník 478"/>
          <p:cNvSpPr/>
          <p:nvPr/>
        </p:nvSpPr>
        <p:spPr>
          <a:xfrm>
            <a:off x="4860032" y="578726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80" name="Zaoblený obdélník 479"/>
          <p:cNvSpPr/>
          <p:nvPr/>
        </p:nvSpPr>
        <p:spPr>
          <a:xfrm>
            <a:off x="4974002" y="592813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81" name="Zaoblený obdélník 480"/>
          <p:cNvSpPr/>
          <p:nvPr/>
        </p:nvSpPr>
        <p:spPr>
          <a:xfrm>
            <a:off x="4974002" y="61473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82" name="Zaoblený obdélník 481"/>
          <p:cNvSpPr/>
          <p:nvPr/>
        </p:nvSpPr>
        <p:spPr>
          <a:xfrm>
            <a:off x="6318325" y="182713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83" name="Zaoblený obdélník 482"/>
          <p:cNvSpPr/>
          <p:nvPr/>
        </p:nvSpPr>
        <p:spPr>
          <a:xfrm>
            <a:off x="6390333" y="19711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84" name="Zaoblený obdélník 483"/>
          <p:cNvSpPr/>
          <p:nvPr/>
        </p:nvSpPr>
        <p:spPr>
          <a:xfrm>
            <a:off x="6390333" y="218717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85" name="Zaoblený obdélník 484"/>
          <p:cNvSpPr/>
          <p:nvPr/>
        </p:nvSpPr>
        <p:spPr>
          <a:xfrm>
            <a:off x="6318325" y="2619219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86" name="Zaoblený obdélník 485"/>
          <p:cNvSpPr/>
          <p:nvPr/>
        </p:nvSpPr>
        <p:spPr>
          <a:xfrm>
            <a:off x="6390333" y="27632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87" name="Zaoblený obdélník 486"/>
          <p:cNvSpPr/>
          <p:nvPr/>
        </p:nvSpPr>
        <p:spPr>
          <a:xfrm>
            <a:off x="6390333" y="297925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88" name="Zaoblený obdélník 487"/>
          <p:cNvSpPr/>
          <p:nvPr/>
        </p:nvSpPr>
        <p:spPr>
          <a:xfrm>
            <a:off x="6318325" y="3411307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89" name="Zaoblený obdélník 488"/>
          <p:cNvSpPr/>
          <p:nvPr/>
        </p:nvSpPr>
        <p:spPr>
          <a:xfrm>
            <a:off x="6390333" y="35553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0" name="Zaoblený obdélník 489"/>
          <p:cNvSpPr/>
          <p:nvPr/>
        </p:nvSpPr>
        <p:spPr>
          <a:xfrm>
            <a:off x="6390333" y="37713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1" name="Zaoblený obdélník 490"/>
          <p:cNvSpPr/>
          <p:nvPr/>
        </p:nvSpPr>
        <p:spPr>
          <a:xfrm>
            <a:off x="6318325" y="4203395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92" name="Zaoblený obdélník 491"/>
          <p:cNvSpPr/>
          <p:nvPr/>
        </p:nvSpPr>
        <p:spPr>
          <a:xfrm>
            <a:off x="6390333" y="43474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3" name="Zaoblený obdélník 492"/>
          <p:cNvSpPr/>
          <p:nvPr/>
        </p:nvSpPr>
        <p:spPr>
          <a:xfrm>
            <a:off x="6390333" y="45634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4" name="Zaoblený obdélník 493"/>
          <p:cNvSpPr/>
          <p:nvPr/>
        </p:nvSpPr>
        <p:spPr>
          <a:xfrm>
            <a:off x="6318325" y="4995483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95" name="Zaoblený obdélník 494"/>
          <p:cNvSpPr/>
          <p:nvPr/>
        </p:nvSpPr>
        <p:spPr>
          <a:xfrm>
            <a:off x="6390333" y="513949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6" name="Zaoblený obdélník 495"/>
          <p:cNvSpPr/>
          <p:nvPr/>
        </p:nvSpPr>
        <p:spPr>
          <a:xfrm>
            <a:off x="6390333" y="53555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7" name="Zaoblený obdélník 496"/>
          <p:cNvSpPr/>
          <p:nvPr/>
        </p:nvSpPr>
        <p:spPr>
          <a:xfrm>
            <a:off x="6318325" y="578757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498" name="Zaoblený obdélník 497"/>
          <p:cNvSpPr/>
          <p:nvPr/>
        </p:nvSpPr>
        <p:spPr>
          <a:xfrm>
            <a:off x="6390333" y="593158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499" name="Zaoblený obdélník 498"/>
          <p:cNvSpPr/>
          <p:nvPr/>
        </p:nvSpPr>
        <p:spPr>
          <a:xfrm>
            <a:off x="6390333" y="61476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0" name="Zaoblený obdélník 499"/>
          <p:cNvSpPr/>
          <p:nvPr/>
        </p:nvSpPr>
        <p:spPr>
          <a:xfrm>
            <a:off x="775549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01" name="Zaoblený obdélník 500"/>
          <p:cNvSpPr/>
          <p:nvPr/>
        </p:nvSpPr>
        <p:spPr>
          <a:xfrm>
            <a:off x="782750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2" name="Zaoblený obdélník 501"/>
          <p:cNvSpPr/>
          <p:nvPr/>
        </p:nvSpPr>
        <p:spPr>
          <a:xfrm>
            <a:off x="782750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3" name="Zaoblený obdélník 502"/>
          <p:cNvSpPr/>
          <p:nvPr/>
        </p:nvSpPr>
        <p:spPr>
          <a:xfrm>
            <a:off x="775549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04" name="Zaoblený obdélník 503"/>
          <p:cNvSpPr/>
          <p:nvPr/>
        </p:nvSpPr>
        <p:spPr>
          <a:xfrm>
            <a:off x="782750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5" name="Zaoblený obdélník 504"/>
          <p:cNvSpPr/>
          <p:nvPr/>
        </p:nvSpPr>
        <p:spPr>
          <a:xfrm>
            <a:off x="782750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6" name="Zaoblený obdélník 505"/>
          <p:cNvSpPr/>
          <p:nvPr/>
        </p:nvSpPr>
        <p:spPr>
          <a:xfrm>
            <a:off x="775549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07" name="Zaoblený obdélník 506"/>
          <p:cNvSpPr/>
          <p:nvPr/>
        </p:nvSpPr>
        <p:spPr>
          <a:xfrm>
            <a:off x="782750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8" name="Zaoblený obdélník 507"/>
          <p:cNvSpPr/>
          <p:nvPr/>
        </p:nvSpPr>
        <p:spPr>
          <a:xfrm>
            <a:off x="782750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09" name="Zaoblený obdélník 508"/>
          <p:cNvSpPr/>
          <p:nvPr/>
        </p:nvSpPr>
        <p:spPr>
          <a:xfrm>
            <a:off x="775549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10" name="Zaoblený obdélník 509"/>
          <p:cNvSpPr/>
          <p:nvPr/>
        </p:nvSpPr>
        <p:spPr>
          <a:xfrm>
            <a:off x="782750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11" name="Zaoblený obdélník 510"/>
          <p:cNvSpPr/>
          <p:nvPr/>
        </p:nvSpPr>
        <p:spPr>
          <a:xfrm>
            <a:off x="782750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12" name="Zaoblený obdélník 511"/>
          <p:cNvSpPr/>
          <p:nvPr/>
        </p:nvSpPr>
        <p:spPr>
          <a:xfrm>
            <a:off x="775549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13" name="Zaoblený obdélník 512"/>
          <p:cNvSpPr/>
          <p:nvPr/>
        </p:nvSpPr>
        <p:spPr>
          <a:xfrm>
            <a:off x="782750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14" name="Zaoblený obdélník 513"/>
          <p:cNvSpPr/>
          <p:nvPr/>
        </p:nvSpPr>
        <p:spPr>
          <a:xfrm>
            <a:off x="782750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15" name="Zaoblený obdélník 514"/>
          <p:cNvSpPr/>
          <p:nvPr/>
        </p:nvSpPr>
        <p:spPr>
          <a:xfrm>
            <a:off x="775549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16" name="Zaoblený obdélník 515"/>
          <p:cNvSpPr/>
          <p:nvPr/>
        </p:nvSpPr>
        <p:spPr>
          <a:xfrm>
            <a:off x="782750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17" name="Zaoblený obdélník 516"/>
          <p:cNvSpPr/>
          <p:nvPr/>
        </p:nvSpPr>
        <p:spPr>
          <a:xfrm>
            <a:off x="782750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18" name="Zaoblený obdélník 517"/>
          <p:cNvSpPr/>
          <p:nvPr/>
        </p:nvSpPr>
        <p:spPr>
          <a:xfrm>
            <a:off x="4901994" y="87921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519" name="Zaoblený obdélník 518"/>
          <p:cNvSpPr/>
          <p:nvPr/>
        </p:nvSpPr>
        <p:spPr>
          <a:xfrm>
            <a:off x="4974002" y="102323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520" name="Zaoblený obdélník 519"/>
          <p:cNvSpPr/>
          <p:nvPr/>
        </p:nvSpPr>
        <p:spPr>
          <a:xfrm>
            <a:off x="4974002" y="123925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143</Words>
  <Application>Microsoft Office PowerPoint</Application>
  <PresentationFormat>Předvádění na obrazovce (4:3)</PresentationFormat>
  <Paragraphs>79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Překlady</dc:title>
  <dc:subject>Anglický jazyk</dc:subject>
  <dc:creator>Eva Valentová</dc:creator>
  <cp:lastModifiedBy>maminka</cp:lastModifiedBy>
  <cp:revision>41</cp:revision>
  <dcterms:created xsi:type="dcterms:W3CDTF">2011-08-15T11:12:45Z</dcterms:created>
  <dcterms:modified xsi:type="dcterms:W3CDTF">2012-06-27T17:34:24Z</dcterms:modified>
</cp:coreProperties>
</file>