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8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40" autoAdjust="0"/>
  </p:normalViewPr>
  <p:slideViewPr>
    <p:cSldViewPr>
      <p:cViewPr>
        <p:scale>
          <a:sx n="98" d="100"/>
          <a:sy n="98" d="100"/>
        </p:scale>
        <p:origin x="-57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6286" y="520221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3" name="Obdélník 2"/>
          <p:cNvSpPr/>
          <p:nvPr/>
        </p:nvSpPr>
        <p:spPr>
          <a:xfrm>
            <a:off x="1416286" y="2104546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 slovní zásoby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( </a:t>
            </a:r>
            <a:r>
              <a:rPr lang="cs-CZ" sz="16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week</a:t>
            </a:r>
            <a:r>
              <a:rPr lang="cs-CZ" sz="1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, </a:t>
            </a:r>
            <a:r>
              <a:rPr lang="cs-CZ" sz="16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home</a:t>
            </a:r>
            <a:r>
              <a:rPr lang="cs-CZ" sz="1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, </a:t>
            </a:r>
            <a:r>
              <a:rPr lang="cs-CZ" sz="16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animal</a:t>
            </a:r>
            <a:r>
              <a:rPr lang="cs-CZ" sz="1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) </a:t>
            </a:r>
            <a:endParaRPr lang="cs-CZ" sz="16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5" name="Group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4613868"/>
              </p:ext>
            </p:extLst>
          </p:nvPr>
        </p:nvGraphicFramePr>
        <p:xfrm>
          <a:off x="1476375" y="4076700"/>
          <a:ext cx="6096000" cy="2394392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  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VY_32_INOVACE_203_Opakování slovní zásoby (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week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home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animal)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CZ.1.07/1.4.00/21.2598</a:t>
                      </a:r>
                      <a:endParaRPr lang="cs-CZ" dirty="0" smtClean="0">
                        <a:effectLst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0750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Přelož slovíčka a rozděl je do správných kategorií.</a:t>
            </a:r>
          </a:p>
          <a:p>
            <a:pPr algn="ctr"/>
            <a:endParaRPr lang="cs-CZ" sz="1050" dirty="0">
              <a:latin typeface="Georgia" pitchFamily="18" charset="0"/>
            </a:endParaRP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7236296" y="1886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7308304" y="2606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Monday</a:t>
            </a:r>
            <a:endParaRPr lang="cs-CZ" sz="1400" dirty="0" smtClean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7308304" y="5486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 </a:t>
            </a:r>
            <a:r>
              <a:rPr lang="cs-CZ" sz="1400" smtClean="0">
                <a:latin typeface="Georgia" pitchFamily="18" charset="0"/>
              </a:rPr>
              <a:t>animal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home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week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5508104" y="23488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5580112" y="24208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picture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5580112" y="27089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5508104" y="52292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5580112" y="53012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pig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5580112" y="55892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7236296" y="45091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7308304" y="45811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Tuesday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7308304" y="48691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7236296" y="16288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7308304" y="17008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chair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7308304" y="19888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5508104" y="9087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5580112" y="9807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cow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5580112" y="12687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5508104" y="16288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5580112" y="17008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Wednesday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5580112" y="19888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5508104" y="59492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5580112" y="60212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lamp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5580112" y="63093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7236296" y="59492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7308304" y="60212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horse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7308304" y="63093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7236296" y="23488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7308304" y="24208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Thursday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7308304" y="27089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5508104" y="1886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5580112" y="2606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sofa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5580112" y="5486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7236296" y="9087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7308304" y="9807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mouse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7308304" y="12687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5508104" y="306896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5580112" y="314096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Friday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5580112" y="342900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7236296" y="306896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7308304" y="314096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bed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7308304" y="342900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5508104" y="45091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5580112" y="45811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fish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5580112" y="48691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5508104" y="37890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5580112" y="38610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Saturday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5580112" y="41490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7236296" y="52292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7308304" y="53012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flower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7308304" y="55892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7236296" y="37890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7308304" y="38610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chicken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7308304" y="41490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Zkontroluj si.</a:t>
            </a:r>
          </a:p>
          <a:p>
            <a:pPr algn="ctr"/>
            <a:endParaRPr lang="cs-CZ" sz="1050" dirty="0">
              <a:latin typeface="Georgia" pitchFamily="18" charset="0"/>
            </a:endParaRP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251520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323528" y="191683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pondělí</a:t>
            </a:r>
          </a:p>
        </p:txBody>
      </p:sp>
      <p:sp>
        <p:nvSpPr>
          <p:cNvPr id="200" name="Zaoblený obdélník 199"/>
          <p:cNvSpPr/>
          <p:nvPr/>
        </p:nvSpPr>
        <p:spPr>
          <a:xfrm>
            <a:off x="323528" y="220486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Monday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 zvíře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animal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domov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home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týden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week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176368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1835696" y="191683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obraz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1835696" y="220486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picture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3275856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3347864" y="191683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prase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3347864" y="220486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pig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251520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323528" y="27089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úterý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323528" y="29969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Tuesday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176368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1835696" y="27089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křeslo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1835696" y="29969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chair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3275856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3347864" y="27089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kráva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3347864" y="29969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cow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251520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323528" y="35010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středa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323528" y="37890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Wednesday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176368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1835696" y="35010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lampa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1835696" y="37890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lamp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3275856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3347864" y="35010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kůň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3347864" y="37890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horse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251520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323528" y="42930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čtvrtek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323528" y="45811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Thursday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176368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1835696" y="42930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pohovka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1835696" y="45811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sofa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3275856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3347864" y="42930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myš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3347864" y="45811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mouse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251520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323528" y="5085184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pátek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323528" y="5373216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Friday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176368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1835696" y="5085184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lůžko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1835696" y="5373216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bed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3275856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3347864" y="5085184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ryba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3347864" y="5373216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fish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251520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323528" y="587727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sobota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323528" y="616530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Saturday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176368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1835696" y="587727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květina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1835696" y="616530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flower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3275856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3347864" y="587727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kuře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3347864" y="616530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chicken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084168" y="26369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4" name="Zaoblený obdélník 73"/>
          <p:cNvSpPr/>
          <p:nvPr/>
        </p:nvSpPr>
        <p:spPr>
          <a:xfrm>
            <a:off x="5148064" y="203862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Napiš jiná slovíčka z těchto okruhů slovní zásoby.</a:t>
            </a:r>
          </a:p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 smtClean="0">
              <a:latin typeface="Georgia" pitchFamily="18" charset="0"/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4792093" y="858035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4864101" y="100205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4864101" y="121807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78" name="Zaoblený obdélník 77"/>
          <p:cNvSpPr/>
          <p:nvPr/>
        </p:nvSpPr>
        <p:spPr>
          <a:xfrm>
            <a:off x="6300192" y="861138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6372200" y="100515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6372200" y="12211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3" name="Zaoblený obdélník 82"/>
          <p:cNvSpPr/>
          <p:nvPr/>
        </p:nvSpPr>
        <p:spPr>
          <a:xfrm>
            <a:off x="4817427" y="182682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4" name="Zaoblený obdélník 83"/>
          <p:cNvSpPr/>
          <p:nvPr/>
        </p:nvSpPr>
        <p:spPr>
          <a:xfrm>
            <a:off x="4889435" y="19708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5" name="Zaoblený obdélník 84"/>
          <p:cNvSpPr/>
          <p:nvPr/>
        </p:nvSpPr>
        <p:spPr>
          <a:xfrm>
            <a:off x="4889435" y="218686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6" name="Zaoblený obdélník 85"/>
          <p:cNvSpPr/>
          <p:nvPr/>
        </p:nvSpPr>
        <p:spPr>
          <a:xfrm>
            <a:off x="4817427" y="261891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7" name="Zaoblený obdélník 86"/>
          <p:cNvSpPr/>
          <p:nvPr/>
        </p:nvSpPr>
        <p:spPr>
          <a:xfrm>
            <a:off x="4889435" y="27629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8" name="Zaoblený obdélník 87"/>
          <p:cNvSpPr/>
          <p:nvPr/>
        </p:nvSpPr>
        <p:spPr>
          <a:xfrm>
            <a:off x="4889435" y="297895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9" name="Zaoblený obdélník 88"/>
          <p:cNvSpPr/>
          <p:nvPr/>
        </p:nvSpPr>
        <p:spPr>
          <a:xfrm>
            <a:off x="4817427" y="341099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0" name="Zaoblený obdélník 89"/>
          <p:cNvSpPr/>
          <p:nvPr/>
        </p:nvSpPr>
        <p:spPr>
          <a:xfrm>
            <a:off x="4889435" y="35550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1" name="Zaoblený obdélník 90"/>
          <p:cNvSpPr/>
          <p:nvPr/>
        </p:nvSpPr>
        <p:spPr>
          <a:xfrm>
            <a:off x="4889435" y="37710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2" name="Zaoblený obdélník 91"/>
          <p:cNvSpPr/>
          <p:nvPr/>
        </p:nvSpPr>
        <p:spPr>
          <a:xfrm>
            <a:off x="4817427" y="420308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3" name="Zaoblený obdélník 92"/>
          <p:cNvSpPr/>
          <p:nvPr/>
        </p:nvSpPr>
        <p:spPr>
          <a:xfrm>
            <a:off x="4889435" y="43471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4" name="Zaoblený obdélník 93"/>
          <p:cNvSpPr/>
          <p:nvPr/>
        </p:nvSpPr>
        <p:spPr>
          <a:xfrm>
            <a:off x="4889435" y="45631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5" name="Zaoblený obdélník 94"/>
          <p:cNvSpPr/>
          <p:nvPr/>
        </p:nvSpPr>
        <p:spPr>
          <a:xfrm>
            <a:off x="4817427" y="499517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7" name="Zaoblený obdélník 96"/>
          <p:cNvSpPr/>
          <p:nvPr/>
        </p:nvSpPr>
        <p:spPr>
          <a:xfrm>
            <a:off x="4889435" y="513919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8" name="Zaoblený obdélník 97"/>
          <p:cNvSpPr/>
          <p:nvPr/>
        </p:nvSpPr>
        <p:spPr>
          <a:xfrm>
            <a:off x="4889435" y="53552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9" name="Zaoblený obdélník 98"/>
          <p:cNvSpPr/>
          <p:nvPr/>
        </p:nvSpPr>
        <p:spPr>
          <a:xfrm>
            <a:off x="4817427" y="578726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0" name="Zaoblený obdélník 99"/>
          <p:cNvSpPr/>
          <p:nvPr/>
        </p:nvSpPr>
        <p:spPr>
          <a:xfrm>
            <a:off x="4889435" y="59312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1" name="Zaoblený obdélník 100"/>
          <p:cNvSpPr/>
          <p:nvPr/>
        </p:nvSpPr>
        <p:spPr>
          <a:xfrm>
            <a:off x="4889435" y="61473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2" name="Zaoblený obdélník 101"/>
          <p:cNvSpPr/>
          <p:nvPr/>
        </p:nvSpPr>
        <p:spPr>
          <a:xfrm>
            <a:off x="6318325" y="182713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3" name="Zaoblený obdélník 102"/>
          <p:cNvSpPr/>
          <p:nvPr/>
        </p:nvSpPr>
        <p:spPr>
          <a:xfrm>
            <a:off x="6390333" y="19711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6390333" y="218717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5" name="Zaoblený obdélník 104"/>
          <p:cNvSpPr/>
          <p:nvPr/>
        </p:nvSpPr>
        <p:spPr>
          <a:xfrm>
            <a:off x="6318325" y="2619219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6" name="Zaoblený obdélník 105"/>
          <p:cNvSpPr/>
          <p:nvPr/>
        </p:nvSpPr>
        <p:spPr>
          <a:xfrm>
            <a:off x="6390333" y="27632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7" name="Zaoblený obdélník 106"/>
          <p:cNvSpPr/>
          <p:nvPr/>
        </p:nvSpPr>
        <p:spPr>
          <a:xfrm>
            <a:off x="6390333" y="297925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8" name="Zaoblený obdélník 107"/>
          <p:cNvSpPr/>
          <p:nvPr/>
        </p:nvSpPr>
        <p:spPr>
          <a:xfrm>
            <a:off x="6318325" y="3411307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0" name="Zaoblený obdélník 109"/>
          <p:cNvSpPr/>
          <p:nvPr/>
        </p:nvSpPr>
        <p:spPr>
          <a:xfrm>
            <a:off x="6390333" y="35553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6390333" y="37713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6318325" y="4203395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6390333" y="43474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5" name="Zaoblený obdélník 114"/>
          <p:cNvSpPr/>
          <p:nvPr/>
        </p:nvSpPr>
        <p:spPr>
          <a:xfrm>
            <a:off x="6390333" y="45634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6" name="Zaoblený obdélník 115"/>
          <p:cNvSpPr/>
          <p:nvPr/>
        </p:nvSpPr>
        <p:spPr>
          <a:xfrm>
            <a:off x="6318325" y="4995483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7" name="Zaoblený obdélník 116"/>
          <p:cNvSpPr/>
          <p:nvPr/>
        </p:nvSpPr>
        <p:spPr>
          <a:xfrm>
            <a:off x="6390333" y="513949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8" name="Zaoblený obdélník 117"/>
          <p:cNvSpPr/>
          <p:nvPr/>
        </p:nvSpPr>
        <p:spPr>
          <a:xfrm>
            <a:off x="6390333" y="53555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9" name="Zaoblený obdélník 118"/>
          <p:cNvSpPr/>
          <p:nvPr/>
        </p:nvSpPr>
        <p:spPr>
          <a:xfrm>
            <a:off x="6318325" y="578757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0" name="Zaoblený obdélník 119"/>
          <p:cNvSpPr/>
          <p:nvPr/>
        </p:nvSpPr>
        <p:spPr>
          <a:xfrm>
            <a:off x="6390333" y="593158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1" name="Zaoblený obdélník 120"/>
          <p:cNvSpPr/>
          <p:nvPr/>
        </p:nvSpPr>
        <p:spPr>
          <a:xfrm>
            <a:off x="6390333" y="61476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2" name="Zaoblený obdélník 121"/>
          <p:cNvSpPr/>
          <p:nvPr/>
        </p:nvSpPr>
        <p:spPr>
          <a:xfrm>
            <a:off x="775549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3" name="Zaoblený obdélník 122"/>
          <p:cNvSpPr/>
          <p:nvPr/>
        </p:nvSpPr>
        <p:spPr>
          <a:xfrm>
            <a:off x="782750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4" name="Zaoblený obdélník 123"/>
          <p:cNvSpPr/>
          <p:nvPr/>
        </p:nvSpPr>
        <p:spPr>
          <a:xfrm>
            <a:off x="782750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5" name="Zaoblený obdélník 124"/>
          <p:cNvSpPr/>
          <p:nvPr/>
        </p:nvSpPr>
        <p:spPr>
          <a:xfrm>
            <a:off x="775549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7" name="Zaoblený obdélník 126"/>
          <p:cNvSpPr/>
          <p:nvPr/>
        </p:nvSpPr>
        <p:spPr>
          <a:xfrm>
            <a:off x="782750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8" name="Zaoblený obdélník 127"/>
          <p:cNvSpPr/>
          <p:nvPr/>
        </p:nvSpPr>
        <p:spPr>
          <a:xfrm>
            <a:off x="782750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9" name="Zaoblený obdélník 128"/>
          <p:cNvSpPr/>
          <p:nvPr/>
        </p:nvSpPr>
        <p:spPr>
          <a:xfrm>
            <a:off x="775549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0" name="Zaoblený obdélník 129"/>
          <p:cNvSpPr/>
          <p:nvPr/>
        </p:nvSpPr>
        <p:spPr>
          <a:xfrm>
            <a:off x="782750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1" name="Zaoblený obdélník 130"/>
          <p:cNvSpPr/>
          <p:nvPr/>
        </p:nvSpPr>
        <p:spPr>
          <a:xfrm>
            <a:off x="782750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2" name="Zaoblený obdélník 131"/>
          <p:cNvSpPr/>
          <p:nvPr/>
        </p:nvSpPr>
        <p:spPr>
          <a:xfrm>
            <a:off x="775549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3" name="Zaoblený obdélník 132"/>
          <p:cNvSpPr/>
          <p:nvPr/>
        </p:nvSpPr>
        <p:spPr>
          <a:xfrm>
            <a:off x="782750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4" name="Zaoblený obdélník 133"/>
          <p:cNvSpPr/>
          <p:nvPr/>
        </p:nvSpPr>
        <p:spPr>
          <a:xfrm>
            <a:off x="782750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5" name="Zaoblený obdélník 134"/>
          <p:cNvSpPr/>
          <p:nvPr/>
        </p:nvSpPr>
        <p:spPr>
          <a:xfrm>
            <a:off x="775549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6" name="Zaoblený obdélník 135"/>
          <p:cNvSpPr/>
          <p:nvPr/>
        </p:nvSpPr>
        <p:spPr>
          <a:xfrm>
            <a:off x="782750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7" name="Zaoblený obdélník 136"/>
          <p:cNvSpPr/>
          <p:nvPr/>
        </p:nvSpPr>
        <p:spPr>
          <a:xfrm>
            <a:off x="782750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8" name="Zaoblený obdélník 137"/>
          <p:cNvSpPr/>
          <p:nvPr/>
        </p:nvSpPr>
        <p:spPr>
          <a:xfrm>
            <a:off x="775549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9" name="Zaoblený obdélník 138"/>
          <p:cNvSpPr/>
          <p:nvPr/>
        </p:nvSpPr>
        <p:spPr>
          <a:xfrm>
            <a:off x="782750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0" name="Zaoblený obdélník 139"/>
          <p:cNvSpPr/>
          <p:nvPr/>
        </p:nvSpPr>
        <p:spPr>
          <a:xfrm>
            <a:off x="782750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1" name="Zaoblený obdélník 140"/>
          <p:cNvSpPr/>
          <p:nvPr/>
        </p:nvSpPr>
        <p:spPr>
          <a:xfrm>
            <a:off x="7735148" y="872716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42" name="Zaoblený obdélník 141"/>
          <p:cNvSpPr/>
          <p:nvPr/>
        </p:nvSpPr>
        <p:spPr>
          <a:xfrm>
            <a:off x="7807156" y="101673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3" name="Zaoblený obdélník 142"/>
          <p:cNvSpPr/>
          <p:nvPr/>
        </p:nvSpPr>
        <p:spPr>
          <a:xfrm>
            <a:off x="7807156" y="123275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144</Words>
  <Application>Microsoft Office PowerPoint</Application>
  <PresentationFormat>Předvádění na obrazovce (4:3)</PresentationFormat>
  <Paragraphs>80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Překlady</dc:title>
  <dc:subject>Anglický jazyk</dc:subject>
  <dc:creator>Eva Valentová</dc:creator>
  <cp:lastModifiedBy>maminka</cp:lastModifiedBy>
  <cp:revision>36</cp:revision>
  <dcterms:created xsi:type="dcterms:W3CDTF">2011-08-15T11:12:45Z</dcterms:created>
  <dcterms:modified xsi:type="dcterms:W3CDTF">2012-06-27T17:34:34Z</dcterms:modified>
</cp:coreProperties>
</file>