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40" autoAdjust="0"/>
  </p:normalViewPr>
  <p:slideViewPr>
    <p:cSldViewPr>
      <p:cViewPr>
        <p:scale>
          <a:sx n="98" d="100"/>
          <a:sy n="98" d="100"/>
        </p:scale>
        <p:origin x="-57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8275" y="527050"/>
            <a:ext cx="6096000" cy="149383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3" name="Obdélník 2"/>
          <p:cNvSpPr/>
          <p:nvPr/>
        </p:nvSpPr>
        <p:spPr>
          <a:xfrm>
            <a:off x="1438275" y="2111375"/>
            <a:ext cx="6121400" cy="187166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Anglický jazyk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  </a:t>
            </a:r>
            <a:r>
              <a:rPr lang="cs-CZ" sz="16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opakování slovní zásoby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(city, </a:t>
            </a:r>
            <a:r>
              <a:rPr lang="cs-CZ" sz="12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clothes</a:t>
            </a:r>
            <a:r>
              <a:rPr lang="cs-CZ" sz="1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, </a:t>
            </a:r>
            <a:r>
              <a:rPr lang="cs-CZ" sz="12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sports</a:t>
            </a:r>
            <a:r>
              <a:rPr lang="cs-CZ" sz="1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 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Georgia" pitchFamily="18" charset="0"/>
            </a:endParaRPr>
          </a:p>
        </p:txBody>
      </p:sp>
      <p:graphicFrame>
        <p:nvGraphicFramePr>
          <p:cNvPr id="4" name="Group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4069010"/>
              </p:ext>
            </p:extLst>
          </p:nvPr>
        </p:nvGraphicFramePr>
        <p:xfrm>
          <a:off x="1476375" y="4076700"/>
          <a:ext cx="6096000" cy="2394392"/>
        </p:xfrm>
        <a:graphic>
          <a:graphicData uri="http://schemas.openxmlformats.org/drawingml/2006/table">
            <a:tbl>
              <a:tblPr/>
              <a:tblGrid>
                <a:gridCol w="6096000"/>
              </a:tblGrid>
              <a:tr h="6399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 Eva Valentová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:  </a:t>
                      </a:r>
                      <a:r>
                        <a:rPr kumimoji="0" lang="cs-CZ" sz="18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VY_32_INOVACE_204_ </a:t>
                      </a: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Opakování slovní zásoby (city, </a:t>
                      </a:r>
                      <a:r>
                        <a:rPr kumimoji="0" lang="cs-CZ" sz="18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clothes</a:t>
                      </a: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, </a:t>
                      </a:r>
                      <a:r>
                        <a:rPr kumimoji="0" lang="cs-CZ" sz="18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sports</a:t>
                      </a: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)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Téma: Anglický jazyk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 </a:t>
                      </a:r>
                      <a:r>
                        <a:rPr lang="cs-CZ" sz="1800" b="0" i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CZ.1.07/1.4.00/21.2598</a:t>
                      </a:r>
                      <a:endParaRPr lang="cs-CZ" dirty="0" smtClean="0">
                        <a:effectLst/>
                      </a:endParaRP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049538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70573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Určeno žákům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základní školy praktické.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45583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Přímá spojovací čára 13"/>
          <p:cNvCxnSpPr/>
          <p:nvPr/>
        </p:nvCxnSpPr>
        <p:spPr>
          <a:xfrm>
            <a:off x="1691680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203848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716016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79512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>
            <a:off x="179512" y="666936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11" name="Zaoblený obdélník 110"/>
          <p:cNvSpPr/>
          <p:nvPr/>
        </p:nvSpPr>
        <p:spPr>
          <a:xfrm>
            <a:off x="539552" y="188640"/>
            <a:ext cx="3672408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050" dirty="0" smtClean="0">
              <a:latin typeface="Georgia" pitchFamily="18" charset="0"/>
            </a:endParaRPr>
          </a:p>
          <a:p>
            <a:pPr algn="ctr"/>
            <a:r>
              <a:rPr lang="cs-CZ" sz="1050" dirty="0" smtClean="0">
                <a:latin typeface="Georgia" pitchFamily="18" charset="0"/>
              </a:rPr>
              <a:t>Přelož slovíčka a rozděl je do správných kategorií.</a:t>
            </a:r>
          </a:p>
          <a:p>
            <a:pPr algn="ctr"/>
            <a:endParaRPr lang="cs-CZ" sz="1050" dirty="0">
              <a:latin typeface="Georgia" pitchFamily="18" charset="0"/>
            </a:endParaRPr>
          </a:p>
        </p:txBody>
      </p:sp>
      <p:cxnSp>
        <p:nvCxnSpPr>
          <p:cNvPr id="109" name="Přímá spojovací čára 108"/>
          <p:cNvCxnSpPr/>
          <p:nvPr/>
        </p:nvCxnSpPr>
        <p:spPr>
          <a:xfrm>
            <a:off x="4860032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>
            <a:off x="179512" y="162880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98" name="Zaoblený obdélník 197"/>
          <p:cNvSpPr/>
          <p:nvPr/>
        </p:nvSpPr>
        <p:spPr>
          <a:xfrm>
            <a:off x="6876256" y="587727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99" name="Zaoblený obdélník 198"/>
          <p:cNvSpPr/>
          <p:nvPr/>
        </p:nvSpPr>
        <p:spPr>
          <a:xfrm>
            <a:off x="6948264" y="594928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church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0" name="Zaoblený obdélník 199"/>
          <p:cNvSpPr/>
          <p:nvPr/>
        </p:nvSpPr>
        <p:spPr>
          <a:xfrm>
            <a:off x="6948264" y="623731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01" name="Zaoblený obdélník 200"/>
          <p:cNvSpPr/>
          <p:nvPr/>
        </p:nvSpPr>
        <p:spPr>
          <a:xfrm>
            <a:off x="3275856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2" name="Zaoblený obdélník 201"/>
          <p:cNvSpPr/>
          <p:nvPr/>
        </p:nvSpPr>
        <p:spPr>
          <a:xfrm>
            <a:off x="3347864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sports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3" name="Zaoblený obdélník 202"/>
          <p:cNvSpPr/>
          <p:nvPr/>
        </p:nvSpPr>
        <p:spPr>
          <a:xfrm>
            <a:off x="3347864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04" name="Zaoblený obdélník 203"/>
          <p:cNvSpPr/>
          <p:nvPr/>
        </p:nvSpPr>
        <p:spPr>
          <a:xfrm>
            <a:off x="1763688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5" name="Zaoblený obdélník 204"/>
          <p:cNvSpPr/>
          <p:nvPr/>
        </p:nvSpPr>
        <p:spPr>
          <a:xfrm>
            <a:off x="1835696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clothes</a:t>
            </a:r>
            <a:endParaRPr lang="cs-CZ" sz="1400" dirty="0" smtClean="0">
              <a:latin typeface="Georgia" pitchFamily="18" charset="0"/>
            </a:endParaRPr>
          </a:p>
        </p:txBody>
      </p:sp>
      <p:sp>
        <p:nvSpPr>
          <p:cNvPr id="206" name="Zaoblený obdélník 205"/>
          <p:cNvSpPr/>
          <p:nvPr/>
        </p:nvSpPr>
        <p:spPr>
          <a:xfrm>
            <a:off x="1835696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07" name="Zaoblený obdélník 206"/>
          <p:cNvSpPr/>
          <p:nvPr/>
        </p:nvSpPr>
        <p:spPr>
          <a:xfrm>
            <a:off x="179512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8" name="Zaoblený obdélník 207"/>
          <p:cNvSpPr/>
          <p:nvPr/>
        </p:nvSpPr>
        <p:spPr>
          <a:xfrm>
            <a:off x="251520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city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9" name="Zaoblený obdélník 208"/>
          <p:cNvSpPr/>
          <p:nvPr/>
        </p:nvSpPr>
        <p:spPr>
          <a:xfrm>
            <a:off x="251520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14" name="Zaoblený obdélník 213"/>
          <p:cNvSpPr/>
          <p:nvPr/>
        </p:nvSpPr>
        <p:spPr>
          <a:xfrm>
            <a:off x="6876256" y="227687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5" name="Zaoblený obdélník 214"/>
          <p:cNvSpPr/>
          <p:nvPr/>
        </p:nvSpPr>
        <p:spPr>
          <a:xfrm>
            <a:off x="6948264" y="234888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t-</a:t>
            </a:r>
            <a:r>
              <a:rPr lang="cs-CZ" sz="1400" dirty="0" err="1" smtClean="0">
                <a:latin typeface="Georgia" pitchFamily="18" charset="0"/>
              </a:rPr>
              <a:t>shirt</a:t>
            </a:r>
            <a:r>
              <a:rPr lang="cs-CZ" sz="1400" dirty="0" smtClean="0">
                <a:latin typeface="Georgia" pitchFamily="18" charset="0"/>
              </a:rPr>
              <a:t>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6" name="Zaoblený obdélník 215"/>
          <p:cNvSpPr/>
          <p:nvPr/>
        </p:nvSpPr>
        <p:spPr>
          <a:xfrm>
            <a:off x="6948264" y="263691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17" name="Zaoblený obdélník 216"/>
          <p:cNvSpPr/>
          <p:nvPr/>
        </p:nvSpPr>
        <p:spPr>
          <a:xfrm>
            <a:off x="6876256" y="515719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8" name="Zaoblený obdélník 217"/>
          <p:cNvSpPr/>
          <p:nvPr/>
        </p:nvSpPr>
        <p:spPr>
          <a:xfrm>
            <a:off x="6948264" y="522920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cycling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9" name="Zaoblený obdélník 218"/>
          <p:cNvSpPr/>
          <p:nvPr/>
        </p:nvSpPr>
        <p:spPr>
          <a:xfrm>
            <a:off x="6948264" y="551723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26" name="Zaoblený obdélník 325"/>
          <p:cNvSpPr/>
          <p:nvPr/>
        </p:nvSpPr>
        <p:spPr>
          <a:xfrm>
            <a:off x="5220072" y="227687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27" name="Zaoblený obdélník 326"/>
          <p:cNvSpPr/>
          <p:nvPr/>
        </p:nvSpPr>
        <p:spPr>
          <a:xfrm>
            <a:off x="5292080" y="234888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street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8" name="Zaoblený obdélník 327"/>
          <p:cNvSpPr/>
          <p:nvPr/>
        </p:nvSpPr>
        <p:spPr>
          <a:xfrm>
            <a:off x="5292080" y="263691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29" name="Zaoblený obdélník 328"/>
          <p:cNvSpPr/>
          <p:nvPr/>
        </p:nvSpPr>
        <p:spPr>
          <a:xfrm>
            <a:off x="5220072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0" name="Zaoblený obdélník 329"/>
          <p:cNvSpPr/>
          <p:nvPr/>
        </p:nvSpPr>
        <p:spPr>
          <a:xfrm>
            <a:off x="5292080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skirt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1" name="Zaoblený obdélník 330"/>
          <p:cNvSpPr/>
          <p:nvPr/>
        </p:nvSpPr>
        <p:spPr>
          <a:xfrm>
            <a:off x="5292080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32" name="Zaoblený obdélník 331"/>
          <p:cNvSpPr/>
          <p:nvPr/>
        </p:nvSpPr>
        <p:spPr>
          <a:xfrm>
            <a:off x="6876256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3" name="Zaoblený obdélník 332"/>
          <p:cNvSpPr/>
          <p:nvPr/>
        </p:nvSpPr>
        <p:spPr>
          <a:xfrm>
            <a:off x="6948264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skiing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4" name="Zaoblený obdélník 333"/>
          <p:cNvSpPr/>
          <p:nvPr/>
        </p:nvSpPr>
        <p:spPr>
          <a:xfrm>
            <a:off x="6948264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35" name="Zaoblený obdélník 334"/>
          <p:cNvSpPr/>
          <p:nvPr/>
        </p:nvSpPr>
        <p:spPr>
          <a:xfrm>
            <a:off x="5220072" y="11663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6" name="Zaoblený obdélník 335"/>
          <p:cNvSpPr/>
          <p:nvPr/>
        </p:nvSpPr>
        <p:spPr>
          <a:xfrm>
            <a:off x="5292080" y="18864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road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7" name="Zaoblený obdélník 336"/>
          <p:cNvSpPr/>
          <p:nvPr/>
        </p:nvSpPr>
        <p:spPr>
          <a:xfrm>
            <a:off x="5292080" y="47667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38" name="Zaoblený obdélník 337"/>
          <p:cNvSpPr/>
          <p:nvPr/>
        </p:nvSpPr>
        <p:spPr>
          <a:xfrm>
            <a:off x="6876256" y="11663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9" name="Zaoblený obdélník 338"/>
          <p:cNvSpPr/>
          <p:nvPr/>
        </p:nvSpPr>
        <p:spPr>
          <a:xfrm>
            <a:off x="6948264" y="18864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sweater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0" name="Zaoblený obdélník 339"/>
          <p:cNvSpPr/>
          <p:nvPr/>
        </p:nvSpPr>
        <p:spPr>
          <a:xfrm>
            <a:off x="6948264" y="47667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41" name="Zaoblený obdélník 340"/>
          <p:cNvSpPr/>
          <p:nvPr/>
        </p:nvSpPr>
        <p:spPr>
          <a:xfrm>
            <a:off x="5220072" y="299695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2" name="Zaoblený obdélník 341"/>
          <p:cNvSpPr/>
          <p:nvPr/>
        </p:nvSpPr>
        <p:spPr>
          <a:xfrm>
            <a:off x="5292080" y="306896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run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3" name="Zaoblený obdélník 342"/>
          <p:cNvSpPr/>
          <p:nvPr/>
        </p:nvSpPr>
        <p:spPr>
          <a:xfrm>
            <a:off x="5292080" y="335699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44" name="Zaoblený obdélník 343"/>
          <p:cNvSpPr/>
          <p:nvPr/>
        </p:nvSpPr>
        <p:spPr>
          <a:xfrm>
            <a:off x="5220072" y="155679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5" name="Zaoblený obdélník 344"/>
          <p:cNvSpPr/>
          <p:nvPr/>
        </p:nvSpPr>
        <p:spPr>
          <a:xfrm>
            <a:off x="5292080" y="162880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restaurant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6" name="Zaoblený obdélník 345"/>
          <p:cNvSpPr/>
          <p:nvPr/>
        </p:nvSpPr>
        <p:spPr>
          <a:xfrm>
            <a:off x="5292080" y="191683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47" name="Zaoblený obdélník 346"/>
          <p:cNvSpPr/>
          <p:nvPr/>
        </p:nvSpPr>
        <p:spPr>
          <a:xfrm>
            <a:off x="6876256" y="155679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8" name="Zaoblený obdélník 347"/>
          <p:cNvSpPr/>
          <p:nvPr/>
        </p:nvSpPr>
        <p:spPr>
          <a:xfrm>
            <a:off x="6948264" y="162880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jacket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9" name="Zaoblený obdélník 348"/>
          <p:cNvSpPr/>
          <p:nvPr/>
        </p:nvSpPr>
        <p:spPr>
          <a:xfrm>
            <a:off x="6948264" y="191683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0" name="Zaoblený obdélník 349"/>
          <p:cNvSpPr/>
          <p:nvPr/>
        </p:nvSpPr>
        <p:spPr>
          <a:xfrm>
            <a:off x="6876256" y="299695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1" name="Zaoblený obdélník 350"/>
          <p:cNvSpPr/>
          <p:nvPr/>
        </p:nvSpPr>
        <p:spPr>
          <a:xfrm>
            <a:off x="6948264" y="306896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swimming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2" name="Zaoblený obdélník 351"/>
          <p:cNvSpPr/>
          <p:nvPr/>
        </p:nvSpPr>
        <p:spPr>
          <a:xfrm>
            <a:off x="6948264" y="335699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3" name="Zaoblený obdélník 352"/>
          <p:cNvSpPr/>
          <p:nvPr/>
        </p:nvSpPr>
        <p:spPr>
          <a:xfrm>
            <a:off x="5220072" y="371703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4" name="Zaoblený obdélník 353"/>
          <p:cNvSpPr/>
          <p:nvPr/>
        </p:nvSpPr>
        <p:spPr>
          <a:xfrm>
            <a:off x="5292080" y="378904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hospital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5" name="Zaoblený obdélník 354"/>
          <p:cNvSpPr/>
          <p:nvPr/>
        </p:nvSpPr>
        <p:spPr>
          <a:xfrm>
            <a:off x="5292080" y="407707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6" name="Zaoblený obdélník 355"/>
          <p:cNvSpPr/>
          <p:nvPr/>
        </p:nvSpPr>
        <p:spPr>
          <a:xfrm>
            <a:off x="6876256" y="371703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7" name="Zaoblený obdélník 356"/>
          <p:cNvSpPr/>
          <p:nvPr/>
        </p:nvSpPr>
        <p:spPr>
          <a:xfrm>
            <a:off x="6948264" y="378904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shoes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8" name="Zaoblený obdélník 357"/>
          <p:cNvSpPr/>
          <p:nvPr/>
        </p:nvSpPr>
        <p:spPr>
          <a:xfrm>
            <a:off x="6948264" y="407707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9" name="Zaoblený obdélník 358"/>
          <p:cNvSpPr/>
          <p:nvPr/>
        </p:nvSpPr>
        <p:spPr>
          <a:xfrm>
            <a:off x="5220072" y="587727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0" name="Zaoblený obdélník 359"/>
          <p:cNvSpPr/>
          <p:nvPr/>
        </p:nvSpPr>
        <p:spPr>
          <a:xfrm>
            <a:off x="5292080" y="594928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ice</a:t>
            </a:r>
            <a:r>
              <a:rPr lang="cs-CZ" sz="1400" dirty="0" smtClean="0">
                <a:latin typeface="Georgia" pitchFamily="18" charset="0"/>
              </a:rPr>
              <a:t> </a:t>
            </a:r>
            <a:r>
              <a:rPr lang="cs-CZ" sz="1400" dirty="0" err="1" smtClean="0">
                <a:latin typeface="Georgia" pitchFamily="18" charset="0"/>
              </a:rPr>
              <a:t>hockey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1" name="Zaoblený obdélník 360"/>
          <p:cNvSpPr/>
          <p:nvPr/>
        </p:nvSpPr>
        <p:spPr>
          <a:xfrm>
            <a:off x="5292080" y="623731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62" name="Zaoblený obdélník 361"/>
          <p:cNvSpPr/>
          <p:nvPr/>
        </p:nvSpPr>
        <p:spPr>
          <a:xfrm>
            <a:off x="5220072" y="515719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3" name="Zaoblený obdélník 362"/>
          <p:cNvSpPr/>
          <p:nvPr/>
        </p:nvSpPr>
        <p:spPr>
          <a:xfrm>
            <a:off x="5292080" y="522920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square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4" name="Zaoblený obdélník 363"/>
          <p:cNvSpPr/>
          <p:nvPr/>
        </p:nvSpPr>
        <p:spPr>
          <a:xfrm>
            <a:off x="5292080" y="551723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65" name="Zaoblený obdélník 364"/>
          <p:cNvSpPr/>
          <p:nvPr/>
        </p:nvSpPr>
        <p:spPr>
          <a:xfrm>
            <a:off x="5220072" y="44371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6" name="Zaoblený obdélník 365"/>
          <p:cNvSpPr/>
          <p:nvPr/>
        </p:nvSpPr>
        <p:spPr>
          <a:xfrm>
            <a:off x="5292080" y="45091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trousers</a:t>
            </a:r>
            <a:endParaRPr lang="cs-CZ" sz="1400" dirty="0" smtClean="0">
              <a:latin typeface="Georgia" pitchFamily="18" charset="0"/>
            </a:endParaRPr>
          </a:p>
        </p:txBody>
      </p:sp>
      <p:sp>
        <p:nvSpPr>
          <p:cNvPr id="367" name="Zaoblený obdélník 366"/>
          <p:cNvSpPr/>
          <p:nvPr/>
        </p:nvSpPr>
        <p:spPr>
          <a:xfrm>
            <a:off x="5292080" y="47971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68" name="Zaoblený obdélník 367"/>
          <p:cNvSpPr/>
          <p:nvPr/>
        </p:nvSpPr>
        <p:spPr>
          <a:xfrm>
            <a:off x="6876256" y="44371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9" name="Zaoblený obdélník 368"/>
          <p:cNvSpPr/>
          <p:nvPr/>
        </p:nvSpPr>
        <p:spPr>
          <a:xfrm>
            <a:off x="6948264" y="45091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table </a:t>
            </a:r>
            <a:r>
              <a:rPr lang="cs-CZ" sz="1400" dirty="0" err="1" smtClean="0">
                <a:latin typeface="Georgia" pitchFamily="18" charset="0"/>
              </a:rPr>
              <a:t>tennis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70" name="Zaoblený obdélník 369"/>
          <p:cNvSpPr/>
          <p:nvPr/>
        </p:nvSpPr>
        <p:spPr>
          <a:xfrm>
            <a:off x="6948264" y="47971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Přímá spojovací čára 13"/>
          <p:cNvCxnSpPr/>
          <p:nvPr/>
        </p:nvCxnSpPr>
        <p:spPr>
          <a:xfrm>
            <a:off x="1691680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203848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716016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79512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>
            <a:off x="179512" y="666936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11" name="Zaoblený obdélník 110"/>
          <p:cNvSpPr/>
          <p:nvPr/>
        </p:nvSpPr>
        <p:spPr>
          <a:xfrm>
            <a:off x="539552" y="188640"/>
            <a:ext cx="3672408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050" dirty="0">
              <a:latin typeface="Georgia" pitchFamily="18" charset="0"/>
            </a:endParaRPr>
          </a:p>
          <a:p>
            <a:pPr algn="ctr"/>
            <a:r>
              <a:rPr lang="cs-CZ" sz="1050" dirty="0" smtClean="0">
                <a:latin typeface="Georgia" pitchFamily="18" charset="0"/>
              </a:rPr>
              <a:t>Zkontroluj si.</a:t>
            </a:r>
          </a:p>
          <a:p>
            <a:pPr algn="ctr"/>
            <a:endParaRPr lang="cs-CZ" sz="1050" dirty="0">
              <a:latin typeface="Georgia" pitchFamily="18" charset="0"/>
            </a:endParaRPr>
          </a:p>
        </p:txBody>
      </p:sp>
      <p:cxnSp>
        <p:nvCxnSpPr>
          <p:cNvPr id="109" name="Přímá spojovací čára 108"/>
          <p:cNvCxnSpPr/>
          <p:nvPr/>
        </p:nvCxnSpPr>
        <p:spPr>
          <a:xfrm>
            <a:off x="4860032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>
            <a:off x="179512" y="162880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98" name="Zaoblený obdélník 197"/>
          <p:cNvSpPr/>
          <p:nvPr/>
        </p:nvSpPr>
        <p:spPr>
          <a:xfrm>
            <a:off x="251520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99" name="Zaoblený obdélník 198"/>
          <p:cNvSpPr/>
          <p:nvPr/>
        </p:nvSpPr>
        <p:spPr>
          <a:xfrm>
            <a:off x="323528" y="1916832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church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0" name="Zaoblený obdélník 199"/>
          <p:cNvSpPr/>
          <p:nvPr/>
        </p:nvSpPr>
        <p:spPr>
          <a:xfrm>
            <a:off x="323528" y="2204864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kostel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1" name="Zaoblený obdélník 200"/>
          <p:cNvSpPr/>
          <p:nvPr/>
        </p:nvSpPr>
        <p:spPr>
          <a:xfrm>
            <a:off x="3275856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2" name="Zaoblený obdélník 201"/>
          <p:cNvSpPr/>
          <p:nvPr/>
        </p:nvSpPr>
        <p:spPr>
          <a:xfrm>
            <a:off x="3347864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sports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3" name="Zaoblený obdélník 202"/>
          <p:cNvSpPr/>
          <p:nvPr/>
        </p:nvSpPr>
        <p:spPr>
          <a:xfrm>
            <a:off x="3347864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sporty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4" name="Zaoblený obdélník 203"/>
          <p:cNvSpPr/>
          <p:nvPr/>
        </p:nvSpPr>
        <p:spPr>
          <a:xfrm>
            <a:off x="1763688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5" name="Zaoblený obdélník 204"/>
          <p:cNvSpPr/>
          <p:nvPr/>
        </p:nvSpPr>
        <p:spPr>
          <a:xfrm>
            <a:off x="1835696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clothes</a:t>
            </a:r>
            <a:endParaRPr lang="cs-CZ" sz="1400" dirty="0" smtClean="0">
              <a:latin typeface="Georgia" pitchFamily="18" charset="0"/>
            </a:endParaRPr>
          </a:p>
        </p:txBody>
      </p:sp>
      <p:sp>
        <p:nvSpPr>
          <p:cNvPr id="206" name="Zaoblený obdélník 205"/>
          <p:cNvSpPr/>
          <p:nvPr/>
        </p:nvSpPr>
        <p:spPr>
          <a:xfrm>
            <a:off x="1835696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oblečení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7" name="Zaoblený obdélník 206"/>
          <p:cNvSpPr/>
          <p:nvPr/>
        </p:nvSpPr>
        <p:spPr>
          <a:xfrm>
            <a:off x="179512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8" name="Zaoblený obdélník 207"/>
          <p:cNvSpPr/>
          <p:nvPr/>
        </p:nvSpPr>
        <p:spPr>
          <a:xfrm>
            <a:off x="251520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city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9" name="Zaoblený obdélník 208"/>
          <p:cNvSpPr/>
          <p:nvPr/>
        </p:nvSpPr>
        <p:spPr>
          <a:xfrm>
            <a:off x="251520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město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4" name="Zaoblený obdélník 213"/>
          <p:cNvSpPr/>
          <p:nvPr/>
        </p:nvSpPr>
        <p:spPr>
          <a:xfrm>
            <a:off x="1763688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5" name="Zaoblený obdélník 214"/>
          <p:cNvSpPr/>
          <p:nvPr/>
        </p:nvSpPr>
        <p:spPr>
          <a:xfrm>
            <a:off x="1835696" y="1916832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t-</a:t>
            </a:r>
            <a:r>
              <a:rPr lang="cs-CZ" sz="1400" dirty="0" err="1" smtClean="0">
                <a:latin typeface="Georgia" pitchFamily="18" charset="0"/>
              </a:rPr>
              <a:t>shirt</a:t>
            </a:r>
            <a:r>
              <a:rPr lang="cs-CZ" sz="1400" dirty="0" smtClean="0">
                <a:latin typeface="Georgia" pitchFamily="18" charset="0"/>
              </a:rPr>
              <a:t>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6" name="Zaoblený obdélník 215"/>
          <p:cNvSpPr/>
          <p:nvPr/>
        </p:nvSpPr>
        <p:spPr>
          <a:xfrm>
            <a:off x="1835696" y="2204864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tričko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7" name="Zaoblený obdélník 216"/>
          <p:cNvSpPr/>
          <p:nvPr/>
        </p:nvSpPr>
        <p:spPr>
          <a:xfrm>
            <a:off x="3275856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8" name="Zaoblený obdélník 217"/>
          <p:cNvSpPr/>
          <p:nvPr/>
        </p:nvSpPr>
        <p:spPr>
          <a:xfrm>
            <a:off x="3347864" y="1916832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skiing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9" name="Zaoblený obdélník 218"/>
          <p:cNvSpPr/>
          <p:nvPr/>
        </p:nvSpPr>
        <p:spPr>
          <a:xfrm>
            <a:off x="3347864" y="2204864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lyžování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6" name="Zaoblený obdélník 325"/>
          <p:cNvSpPr/>
          <p:nvPr/>
        </p:nvSpPr>
        <p:spPr>
          <a:xfrm>
            <a:off x="251520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27" name="Zaoblený obdélník 326"/>
          <p:cNvSpPr/>
          <p:nvPr/>
        </p:nvSpPr>
        <p:spPr>
          <a:xfrm>
            <a:off x="323528" y="27089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street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8" name="Zaoblený obdélník 327"/>
          <p:cNvSpPr/>
          <p:nvPr/>
        </p:nvSpPr>
        <p:spPr>
          <a:xfrm>
            <a:off x="323528" y="29969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ulice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9" name="Zaoblený obdélník 328"/>
          <p:cNvSpPr/>
          <p:nvPr/>
        </p:nvSpPr>
        <p:spPr>
          <a:xfrm>
            <a:off x="1763688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0" name="Zaoblený obdélník 329"/>
          <p:cNvSpPr/>
          <p:nvPr/>
        </p:nvSpPr>
        <p:spPr>
          <a:xfrm>
            <a:off x="1835696" y="27089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skirt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1" name="Zaoblený obdélník 330"/>
          <p:cNvSpPr/>
          <p:nvPr/>
        </p:nvSpPr>
        <p:spPr>
          <a:xfrm>
            <a:off x="1835696" y="29969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sukně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2" name="Zaoblený obdélník 331"/>
          <p:cNvSpPr/>
          <p:nvPr/>
        </p:nvSpPr>
        <p:spPr>
          <a:xfrm>
            <a:off x="3275856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3" name="Zaoblený obdélník 332"/>
          <p:cNvSpPr/>
          <p:nvPr/>
        </p:nvSpPr>
        <p:spPr>
          <a:xfrm>
            <a:off x="3347864" y="27089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run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4" name="Zaoblený obdélník 333"/>
          <p:cNvSpPr/>
          <p:nvPr/>
        </p:nvSpPr>
        <p:spPr>
          <a:xfrm>
            <a:off x="3347864" y="29969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běhat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5" name="Zaoblený obdélník 334"/>
          <p:cNvSpPr/>
          <p:nvPr/>
        </p:nvSpPr>
        <p:spPr>
          <a:xfrm>
            <a:off x="251520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6" name="Zaoblený obdélník 335"/>
          <p:cNvSpPr/>
          <p:nvPr/>
        </p:nvSpPr>
        <p:spPr>
          <a:xfrm>
            <a:off x="323528" y="35010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road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7" name="Zaoblený obdélník 336"/>
          <p:cNvSpPr/>
          <p:nvPr/>
        </p:nvSpPr>
        <p:spPr>
          <a:xfrm>
            <a:off x="323528" y="37890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silnice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8" name="Zaoblený obdélník 337"/>
          <p:cNvSpPr/>
          <p:nvPr/>
        </p:nvSpPr>
        <p:spPr>
          <a:xfrm>
            <a:off x="1763688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9" name="Zaoblený obdélník 338"/>
          <p:cNvSpPr/>
          <p:nvPr/>
        </p:nvSpPr>
        <p:spPr>
          <a:xfrm>
            <a:off x="1835696" y="35010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sweater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0" name="Zaoblený obdélník 339"/>
          <p:cNvSpPr/>
          <p:nvPr/>
        </p:nvSpPr>
        <p:spPr>
          <a:xfrm>
            <a:off x="1835696" y="37890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svetr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1" name="Zaoblený obdélník 340"/>
          <p:cNvSpPr/>
          <p:nvPr/>
        </p:nvSpPr>
        <p:spPr>
          <a:xfrm>
            <a:off x="3275856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2" name="Zaoblený obdélník 341"/>
          <p:cNvSpPr/>
          <p:nvPr/>
        </p:nvSpPr>
        <p:spPr>
          <a:xfrm>
            <a:off x="3347864" y="35010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swimming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3" name="Zaoblený obdélník 342"/>
          <p:cNvSpPr/>
          <p:nvPr/>
        </p:nvSpPr>
        <p:spPr>
          <a:xfrm>
            <a:off x="3347864" y="37890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plavání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4" name="Zaoblený obdélník 343"/>
          <p:cNvSpPr/>
          <p:nvPr/>
        </p:nvSpPr>
        <p:spPr>
          <a:xfrm>
            <a:off x="251520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5" name="Zaoblený obdélník 344"/>
          <p:cNvSpPr/>
          <p:nvPr/>
        </p:nvSpPr>
        <p:spPr>
          <a:xfrm>
            <a:off x="323528" y="429309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restaurant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6" name="Zaoblený obdélník 345"/>
          <p:cNvSpPr/>
          <p:nvPr/>
        </p:nvSpPr>
        <p:spPr>
          <a:xfrm>
            <a:off x="323528" y="458112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restaurace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7" name="Zaoblený obdélník 346"/>
          <p:cNvSpPr/>
          <p:nvPr/>
        </p:nvSpPr>
        <p:spPr>
          <a:xfrm>
            <a:off x="1763688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8" name="Zaoblený obdélník 347"/>
          <p:cNvSpPr/>
          <p:nvPr/>
        </p:nvSpPr>
        <p:spPr>
          <a:xfrm>
            <a:off x="1835696" y="429309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jacket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9" name="Zaoblený obdélník 348"/>
          <p:cNvSpPr/>
          <p:nvPr/>
        </p:nvSpPr>
        <p:spPr>
          <a:xfrm>
            <a:off x="1835696" y="458112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bunda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0" name="Zaoblený obdélník 349"/>
          <p:cNvSpPr/>
          <p:nvPr/>
        </p:nvSpPr>
        <p:spPr>
          <a:xfrm>
            <a:off x="3275856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1" name="Zaoblený obdélník 350"/>
          <p:cNvSpPr/>
          <p:nvPr/>
        </p:nvSpPr>
        <p:spPr>
          <a:xfrm>
            <a:off x="3347864" y="4293096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table </a:t>
            </a:r>
            <a:r>
              <a:rPr lang="cs-CZ" sz="1400" dirty="0" err="1" smtClean="0">
                <a:latin typeface="Georgia" pitchFamily="18" charset="0"/>
              </a:rPr>
              <a:t>tennis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2" name="Zaoblený obdélník 351"/>
          <p:cNvSpPr/>
          <p:nvPr/>
        </p:nvSpPr>
        <p:spPr>
          <a:xfrm>
            <a:off x="3347864" y="4581128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stoln</a:t>
            </a:r>
            <a:r>
              <a:rPr lang="cs-CZ" sz="1400" dirty="0" smtClean="0">
                <a:latin typeface="Georgia" pitchFamily="18" charset="0"/>
              </a:rPr>
              <a:t> tenis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3" name="Zaoblený obdélník 352"/>
          <p:cNvSpPr/>
          <p:nvPr/>
        </p:nvSpPr>
        <p:spPr>
          <a:xfrm>
            <a:off x="251520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4" name="Zaoblený obdélník 353"/>
          <p:cNvSpPr/>
          <p:nvPr/>
        </p:nvSpPr>
        <p:spPr>
          <a:xfrm>
            <a:off x="323528" y="5085184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hospital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5" name="Zaoblený obdélník 354"/>
          <p:cNvSpPr/>
          <p:nvPr/>
        </p:nvSpPr>
        <p:spPr>
          <a:xfrm>
            <a:off x="323528" y="5373216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nemocnice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6" name="Zaoblený obdélník 355"/>
          <p:cNvSpPr/>
          <p:nvPr/>
        </p:nvSpPr>
        <p:spPr>
          <a:xfrm>
            <a:off x="1763688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7" name="Zaoblený obdélník 356"/>
          <p:cNvSpPr/>
          <p:nvPr/>
        </p:nvSpPr>
        <p:spPr>
          <a:xfrm>
            <a:off x="1835696" y="5085184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shoes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8" name="Zaoblený obdélník 357"/>
          <p:cNvSpPr/>
          <p:nvPr/>
        </p:nvSpPr>
        <p:spPr>
          <a:xfrm>
            <a:off x="1835696" y="5373216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boty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9" name="Zaoblený obdélník 358"/>
          <p:cNvSpPr/>
          <p:nvPr/>
        </p:nvSpPr>
        <p:spPr>
          <a:xfrm>
            <a:off x="3275856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0" name="Zaoblený obdélník 359"/>
          <p:cNvSpPr/>
          <p:nvPr/>
        </p:nvSpPr>
        <p:spPr>
          <a:xfrm>
            <a:off x="3347864" y="5085184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cycling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1" name="Zaoblený obdélník 360"/>
          <p:cNvSpPr/>
          <p:nvPr/>
        </p:nvSpPr>
        <p:spPr>
          <a:xfrm>
            <a:off x="3347864" y="5373216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cyklistika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2" name="Zaoblený obdélník 361"/>
          <p:cNvSpPr/>
          <p:nvPr/>
        </p:nvSpPr>
        <p:spPr>
          <a:xfrm>
            <a:off x="251520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3" name="Zaoblený obdélník 362"/>
          <p:cNvSpPr/>
          <p:nvPr/>
        </p:nvSpPr>
        <p:spPr>
          <a:xfrm>
            <a:off x="323528" y="5877272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square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4" name="Zaoblený obdélník 363"/>
          <p:cNvSpPr/>
          <p:nvPr/>
        </p:nvSpPr>
        <p:spPr>
          <a:xfrm>
            <a:off x="323528" y="6165304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náměstí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5" name="Zaoblený obdélník 364"/>
          <p:cNvSpPr/>
          <p:nvPr/>
        </p:nvSpPr>
        <p:spPr>
          <a:xfrm>
            <a:off x="1763688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6" name="Zaoblený obdélník 365"/>
          <p:cNvSpPr/>
          <p:nvPr/>
        </p:nvSpPr>
        <p:spPr>
          <a:xfrm>
            <a:off x="1835696" y="5877272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trousers</a:t>
            </a:r>
            <a:endParaRPr lang="cs-CZ" sz="1400" dirty="0" smtClean="0">
              <a:latin typeface="Georgia" pitchFamily="18" charset="0"/>
            </a:endParaRPr>
          </a:p>
        </p:txBody>
      </p:sp>
      <p:sp>
        <p:nvSpPr>
          <p:cNvPr id="367" name="Zaoblený obdélník 366"/>
          <p:cNvSpPr/>
          <p:nvPr/>
        </p:nvSpPr>
        <p:spPr>
          <a:xfrm>
            <a:off x="1835696" y="6165304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kalhoty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8" name="Zaoblený obdélník 367"/>
          <p:cNvSpPr/>
          <p:nvPr/>
        </p:nvSpPr>
        <p:spPr>
          <a:xfrm>
            <a:off x="3275856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9" name="Zaoblený obdélník 368"/>
          <p:cNvSpPr/>
          <p:nvPr/>
        </p:nvSpPr>
        <p:spPr>
          <a:xfrm>
            <a:off x="3347864" y="5877272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ice</a:t>
            </a:r>
            <a:r>
              <a:rPr lang="cs-CZ" sz="1400" dirty="0" smtClean="0">
                <a:latin typeface="Georgia" pitchFamily="18" charset="0"/>
              </a:rPr>
              <a:t> </a:t>
            </a:r>
            <a:r>
              <a:rPr lang="cs-CZ" sz="1400" dirty="0" err="1" smtClean="0">
                <a:latin typeface="Georgia" pitchFamily="18" charset="0"/>
              </a:rPr>
              <a:t>hockey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70" name="Zaoblený obdélník 369"/>
          <p:cNvSpPr/>
          <p:nvPr/>
        </p:nvSpPr>
        <p:spPr>
          <a:xfrm>
            <a:off x="3347864" y="6165304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lední hokej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274209" y="138319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4" name="Zaoblený obdélník 73"/>
          <p:cNvSpPr/>
          <p:nvPr/>
        </p:nvSpPr>
        <p:spPr>
          <a:xfrm>
            <a:off x="5148064" y="203862"/>
            <a:ext cx="3672408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050" dirty="0" smtClean="0">
              <a:latin typeface="Georgia" pitchFamily="18" charset="0"/>
            </a:endParaRPr>
          </a:p>
          <a:p>
            <a:pPr algn="ctr"/>
            <a:endParaRPr lang="cs-CZ" sz="1050" dirty="0">
              <a:latin typeface="Georgia" pitchFamily="18" charset="0"/>
            </a:endParaRPr>
          </a:p>
          <a:p>
            <a:pPr algn="ctr"/>
            <a:r>
              <a:rPr lang="cs-CZ" sz="1050" dirty="0" smtClean="0">
                <a:latin typeface="Georgia" pitchFamily="18" charset="0"/>
              </a:rPr>
              <a:t>Napiš jiná slovíčka z těchto okruhů slovní zásoby.</a:t>
            </a:r>
          </a:p>
          <a:p>
            <a:pPr algn="ctr"/>
            <a:endParaRPr lang="cs-CZ" sz="1050" dirty="0" smtClean="0">
              <a:latin typeface="Georgia" pitchFamily="18" charset="0"/>
            </a:endParaRPr>
          </a:p>
          <a:p>
            <a:pPr algn="ctr"/>
            <a:endParaRPr lang="cs-CZ" sz="1050" dirty="0" smtClean="0">
              <a:latin typeface="Georgia" pitchFamily="18" charset="0"/>
            </a:endParaRPr>
          </a:p>
        </p:txBody>
      </p:sp>
      <p:sp>
        <p:nvSpPr>
          <p:cNvPr id="75" name="Zaoblený obdélník 74"/>
          <p:cNvSpPr/>
          <p:nvPr/>
        </p:nvSpPr>
        <p:spPr>
          <a:xfrm>
            <a:off x="4792093" y="858035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76" name="Zaoblený obdélník 75"/>
          <p:cNvSpPr/>
          <p:nvPr/>
        </p:nvSpPr>
        <p:spPr>
          <a:xfrm>
            <a:off x="4864101" y="100205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77" name="Zaoblený obdélník 76"/>
          <p:cNvSpPr/>
          <p:nvPr/>
        </p:nvSpPr>
        <p:spPr>
          <a:xfrm>
            <a:off x="4864101" y="1218075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78" name="Zaoblený obdélník 77"/>
          <p:cNvSpPr/>
          <p:nvPr/>
        </p:nvSpPr>
        <p:spPr>
          <a:xfrm>
            <a:off x="6300192" y="861138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79" name="Zaoblený obdélník 78"/>
          <p:cNvSpPr/>
          <p:nvPr/>
        </p:nvSpPr>
        <p:spPr>
          <a:xfrm>
            <a:off x="6372200" y="100515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0" name="Zaoblený obdélník 79"/>
          <p:cNvSpPr/>
          <p:nvPr/>
        </p:nvSpPr>
        <p:spPr>
          <a:xfrm>
            <a:off x="6372200" y="122117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3" name="Zaoblený obdélník 82"/>
          <p:cNvSpPr/>
          <p:nvPr/>
        </p:nvSpPr>
        <p:spPr>
          <a:xfrm>
            <a:off x="4817427" y="182682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84" name="Zaoblený obdélník 83"/>
          <p:cNvSpPr/>
          <p:nvPr/>
        </p:nvSpPr>
        <p:spPr>
          <a:xfrm>
            <a:off x="4889435" y="197083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5" name="Zaoblený obdélník 84"/>
          <p:cNvSpPr/>
          <p:nvPr/>
        </p:nvSpPr>
        <p:spPr>
          <a:xfrm>
            <a:off x="4889435" y="218686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6" name="Zaoblený obdélník 85"/>
          <p:cNvSpPr/>
          <p:nvPr/>
        </p:nvSpPr>
        <p:spPr>
          <a:xfrm>
            <a:off x="4817427" y="261891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87" name="Zaoblený obdélník 86"/>
          <p:cNvSpPr/>
          <p:nvPr/>
        </p:nvSpPr>
        <p:spPr>
          <a:xfrm>
            <a:off x="4889435" y="276292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8" name="Zaoblený obdélník 87"/>
          <p:cNvSpPr/>
          <p:nvPr/>
        </p:nvSpPr>
        <p:spPr>
          <a:xfrm>
            <a:off x="4889435" y="297895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9" name="Zaoblený obdélník 88"/>
          <p:cNvSpPr/>
          <p:nvPr/>
        </p:nvSpPr>
        <p:spPr>
          <a:xfrm>
            <a:off x="4817427" y="341099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90" name="Zaoblený obdélník 89"/>
          <p:cNvSpPr/>
          <p:nvPr/>
        </p:nvSpPr>
        <p:spPr>
          <a:xfrm>
            <a:off x="4889435" y="355501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1" name="Zaoblený obdélník 90"/>
          <p:cNvSpPr/>
          <p:nvPr/>
        </p:nvSpPr>
        <p:spPr>
          <a:xfrm>
            <a:off x="4889435" y="377103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2" name="Zaoblený obdélník 91"/>
          <p:cNvSpPr/>
          <p:nvPr/>
        </p:nvSpPr>
        <p:spPr>
          <a:xfrm>
            <a:off x="4817427" y="420308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93" name="Zaoblený obdélník 92"/>
          <p:cNvSpPr/>
          <p:nvPr/>
        </p:nvSpPr>
        <p:spPr>
          <a:xfrm>
            <a:off x="4889435" y="434710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4" name="Zaoblený obdélník 93"/>
          <p:cNvSpPr/>
          <p:nvPr/>
        </p:nvSpPr>
        <p:spPr>
          <a:xfrm>
            <a:off x="4889435" y="456312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5" name="Zaoblený obdélník 94"/>
          <p:cNvSpPr/>
          <p:nvPr/>
        </p:nvSpPr>
        <p:spPr>
          <a:xfrm>
            <a:off x="4817427" y="499517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97" name="Zaoblený obdélník 96"/>
          <p:cNvSpPr/>
          <p:nvPr/>
        </p:nvSpPr>
        <p:spPr>
          <a:xfrm>
            <a:off x="4889435" y="513919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98" name="Zaoblený obdélník 97"/>
          <p:cNvSpPr/>
          <p:nvPr/>
        </p:nvSpPr>
        <p:spPr>
          <a:xfrm>
            <a:off x="4889435" y="535521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9" name="Zaoblený obdélník 98"/>
          <p:cNvSpPr/>
          <p:nvPr/>
        </p:nvSpPr>
        <p:spPr>
          <a:xfrm>
            <a:off x="4817427" y="578726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00" name="Zaoblený obdélník 99"/>
          <p:cNvSpPr/>
          <p:nvPr/>
        </p:nvSpPr>
        <p:spPr>
          <a:xfrm>
            <a:off x="4889435" y="593127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1" name="Zaoblený obdélník 100"/>
          <p:cNvSpPr/>
          <p:nvPr/>
        </p:nvSpPr>
        <p:spPr>
          <a:xfrm>
            <a:off x="4889435" y="614730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2" name="Zaoblený obdélník 101"/>
          <p:cNvSpPr/>
          <p:nvPr/>
        </p:nvSpPr>
        <p:spPr>
          <a:xfrm>
            <a:off x="6318325" y="1827131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03" name="Zaoblený obdélník 102"/>
          <p:cNvSpPr/>
          <p:nvPr/>
        </p:nvSpPr>
        <p:spPr>
          <a:xfrm>
            <a:off x="6390333" y="1971147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4" name="Zaoblený obdélník 103"/>
          <p:cNvSpPr/>
          <p:nvPr/>
        </p:nvSpPr>
        <p:spPr>
          <a:xfrm>
            <a:off x="6390333" y="218717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5" name="Zaoblený obdélník 104"/>
          <p:cNvSpPr/>
          <p:nvPr/>
        </p:nvSpPr>
        <p:spPr>
          <a:xfrm>
            <a:off x="6318325" y="2619219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06" name="Zaoblený obdélník 105"/>
          <p:cNvSpPr/>
          <p:nvPr/>
        </p:nvSpPr>
        <p:spPr>
          <a:xfrm>
            <a:off x="6390333" y="2763235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7" name="Zaoblený obdélník 106"/>
          <p:cNvSpPr/>
          <p:nvPr/>
        </p:nvSpPr>
        <p:spPr>
          <a:xfrm>
            <a:off x="6390333" y="2979259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8" name="Zaoblený obdélník 107"/>
          <p:cNvSpPr/>
          <p:nvPr/>
        </p:nvSpPr>
        <p:spPr>
          <a:xfrm>
            <a:off x="6318325" y="3411307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10" name="Zaoblený obdélník 109"/>
          <p:cNvSpPr/>
          <p:nvPr/>
        </p:nvSpPr>
        <p:spPr>
          <a:xfrm>
            <a:off x="6390333" y="3555323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2" name="Zaoblený obdélník 111"/>
          <p:cNvSpPr/>
          <p:nvPr/>
        </p:nvSpPr>
        <p:spPr>
          <a:xfrm>
            <a:off x="6390333" y="3771347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3" name="Zaoblený obdélník 112"/>
          <p:cNvSpPr/>
          <p:nvPr/>
        </p:nvSpPr>
        <p:spPr>
          <a:xfrm>
            <a:off x="6318325" y="4203395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14" name="Zaoblený obdélník 113"/>
          <p:cNvSpPr/>
          <p:nvPr/>
        </p:nvSpPr>
        <p:spPr>
          <a:xfrm>
            <a:off x="6390333" y="434741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5" name="Zaoblený obdélník 114"/>
          <p:cNvSpPr/>
          <p:nvPr/>
        </p:nvSpPr>
        <p:spPr>
          <a:xfrm>
            <a:off x="6390333" y="4563435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6" name="Zaoblený obdélník 115"/>
          <p:cNvSpPr/>
          <p:nvPr/>
        </p:nvSpPr>
        <p:spPr>
          <a:xfrm>
            <a:off x="6318325" y="4995483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17" name="Zaoblený obdélník 116"/>
          <p:cNvSpPr/>
          <p:nvPr/>
        </p:nvSpPr>
        <p:spPr>
          <a:xfrm>
            <a:off x="6390333" y="5139499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8" name="Zaoblený obdélník 117"/>
          <p:cNvSpPr/>
          <p:nvPr/>
        </p:nvSpPr>
        <p:spPr>
          <a:xfrm>
            <a:off x="6390333" y="5355523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9" name="Zaoblený obdélník 118"/>
          <p:cNvSpPr/>
          <p:nvPr/>
        </p:nvSpPr>
        <p:spPr>
          <a:xfrm>
            <a:off x="6318325" y="5787571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20" name="Zaoblený obdélník 119"/>
          <p:cNvSpPr/>
          <p:nvPr/>
        </p:nvSpPr>
        <p:spPr>
          <a:xfrm>
            <a:off x="6390333" y="5931587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1" name="Zaoblený obdélník 120"/>
          <p:cNvSpPr/>
          <p:nvPr/>
        </p:nvSpPr>
        <p:spPr>
          <a:xfrm>
            <a:off x="6390333" y="614761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2" name="Zaoblený obdélník 121"/>
          <p:cNvSpPr/>
          <p:nvPr/>
        </p:nvSpPr>
        <p:spPr>
          <a:xfrm>
            <a:off x="7755498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23" name="Zaoblený obdélník 122"/>
          <p:cNvSpPr/>
          <p:nvPr/>
        </p:nvSpPr>
        <p:spPr>
          <a:xfrm>
            <a:off x="7827506" y="19888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4" name="Zaoblený obdélník 123"/>
          <p:cNvSpPr/>
          <p:nvPr/>
        </p:nvSpPr>
        <p:spPr>
          <a:xfrm>
            <a:off x="7827506" y="220486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5" name="Zaoblený obdélník 124"/>
          <p:cNvSpPr/>
          <p:nvPr/>
        </p:nvSpPr>
        <p:spPr>
          <a:xfrm>
            <a:off x="7755498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27" name="Zaoblený obdélník 126"/>
          <p:cNvSpPr/>
          <p:nvPr/>
        </p:nvSpPr>
        <p:spPr>
          <a:xfrm>
            <a:off x="7827506" y="27809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8" name="Zaoblený obdélník 127"/>
          <p:cNvSpPr/>
          <p:nvPr/>
        </p:nvSpPr>
        <p:spPr>
          <a:xfrm>
            <a:off x="7827506" y="29969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9" name="Zaoblený obdélník 128"/>
          <p:cNvSpPr/>
          <p:nvPr/>
        </p:nvSpPr>
        <p:spPr>
          <a:xfrm>
            <a:off x="7755498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30" name="Zaoblený obdélník 129"/>
          <p:cNvSpPr/>
          <p:nvPr/>
        </p:nvSpPr>
        <p:spPr>
          <a:xfrm>
            <a:off x="7827506" y="35730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1" name="Zaoblený obdélník 130"/>
          <p:cNvSpPr/>
          <p:nvPr/>
        </p:nvSpPr>
        <p:spPr>
          <a:xfrm>
            <a:off x="7827506" y="37890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2" name="Zaoblený obdélník 131"/>
          <p:cNvSpPr/>
          <p:nvPr/>
        </p:nvSpPr>
        <p:spPr>
          <a:xfrm>
            <a:off x="7755498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33" name="Zaoblený obdélník 132"/>
          <p:cNvSpPr/>
          <p:nvPr/>
        </p:nvSpPr>
        <p:spPr>
          <a:xfrm>
            <a:off x="7827506" y="43651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4" name="Zaoblený obdélník 133"/>
          <p:cNvSpPr/>
          <p:nvPr/>
        </p:nvSpPr>
        <p:spPr>
          <a:xfrm>
            <a:off x="7827506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5" name="Zaoblený obdélník 134"/>
          <p:cNvSpPr/>
          <p:nvPr/>
        </p:nvSpPr>
        <p:spPr>
          <a:xfrm>
            <a:off x="7755498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36" name="Zaoblený obdélník 135"/>
          <p:cNvSpPr/>
          <p:nvPr/>
        </p:nvSpPr>
        <p:spPr>
          <a:xfrm>
            <a:off x="7827506" y="515719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7" name="Zaoblený obdélník 136"/>
          <p:cNvSpPr/>
          <p:nvPr/>
        </p:nvSpPr>
        <p:spPr>
          <a:xfrm>
            <a:off x="7827506" y="53732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8" name="Zaoblený obdélník 137"/>
          <p:cNvSpPr/>
          <p:nvPr/>
        </p:nvSpPr>
        <p:spPr>
          <a:xfrm>
            <a:off x="7755498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39" name="Zaoblený obdélník 138"/>
          <p:cNvSpPr/>
          <p:nvPr/>
        </p:nvSpPr>
        <p:spPr>
          <a:xfrm>
            <a:off x="7827506" y="594928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40" name="Zaoblený obdélník 139"/>
          <p:cNvSpPr/>
          <p:nvPr/>
        </p:nvSpPr>
        <p:spPr>
          <a:xfrm>
            <a:off x="7827506" y="61653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41" name="Zaoblený obdélník 140"/>
          <p:cNvSpPr/>
          <p:nvPr/>
        </p:nvSpPr>
        <p:spPr>
          <a:xfrm>
            <a:off x="7755498" y="872716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42" name="Zaoblený obdélník 141"/>
          <p:cNvSpPr/>
          <p:nvPr/>
        </p:nvSpPr>
        <p:spPr>
          <a:xfrm>
            <a:off x="7827506" y="101673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43" name="Zaoblený obdélník 142"/>
          <p:cNvSpPr/>
          <p:nvPr/>
        </p:nvSpPr>
        <p:spPr>
          <a:xfrm>
            <a:off x="7827506" y="123275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271</TotalTime>
  <Words>150</Words>
  <Application>Microsoft Office PowerPoint</Application>
  <PresentationFormat>Předvádění na obrazovce (4:3)</PresentationFormat>
  <Paragraphs>81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MO-AČR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Překlady</dc:title>
  <dc:subject>Anglický jazyk</dc:subject>
  <dc:creator>Eva Valentová</dc:creator>
  <cp:lastModifiedBy>maminka</cp:lastModifiedBy>
  <cp:revision>41</cp:revision>
  <dcterms:created xsi:type="dcterms:W3CDTF">2011-08-15T11:12:45Z</dcterms:created>
  <dcterms:modified xsi:type="dcterms:W3CDTF">2012-06-27T17:34:46Z</dcterms:modified>
</cp:coreProperties>
</file>