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40" autoAdjust="0"/>
  </p:normalViewPr>
  <p:slideViewPr>
    <p:cSldViewPr>
      <p:cViewPr>
        <p:scale>
          <a:sx n="100" d="100"/>
          <a:sy n="10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416D30-30D7-4E31-B962-E94522248C90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3C3FCC-6925-438A-A0C9-43B497FBF2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8275" y="527050"/>
            <a:ext cx="6096000" cy="1493838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sp>
        <p:nvSpPr>
          <p:cNvPr id="3" name="Obdélník 2"/>
          <p:cNvSpPr/>
          <p:nvPr/>
        </p:nvSpPr>
        <p:spPr>
          <a:xfrm>
            <a:off x="1438275" y="2111375"/>
            <a:ext cx="6121400" cy="1871663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en-US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Anglický jazyk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  </a:t>
            </a:r>
            <a:r>
              <a:rPr lang="cs-CZ" sz="16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opakování slovní zásoby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(</a:t>
            </a:r>
            <a:r>
              <a:rPr lang="cs-CZ" sz="1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fruit</a:t>
            </a:r>
            <a:r>
              <a:rPr lang="cs-CZ" sz="1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sz="1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vegetable</a:t>
            </a:r>
            <a:r>
              <a:rPr lang="cs-CZ" sz="1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, </a:t>
            </a:r>
            <a:r>
              <a:rPr lang="cs-CZ" sz="1200" b="1" cap="all" dirty="0" err="1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month</a:t>
            </a:r>
            <a:r>
              <a:rPr lang="cs-CZ" sz="12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  <a:latin typeface="Georgia" pitchFamily="18" charset="0"/>
              </a:rPr>
              <a:t>)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  <a:latin typeface="Georgia" pitchFamily="18" charset="0"/>
            </a:endParaRPr>
          </a:p>
        </p:txBody>
      </p:sp>
      <p:graphicFrame>
        <p:nvGraphicFramePr>
          <p:cNvPr id="4" name="Group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4248029"/>
              </p:ext>
            </p:extLst>
          </p:nvPr>
        </p:nvGraphicFramePr>
        <p:xfrm>
          <a:off x="1476375" y="4076700"/>
          <a:ext cx="6096000" cy="2394392"/>
        </p:xfrm>
        <a:graphic>
          <a:graphicData uri="http://schemas.openxmlformats.org/drawingml/2006/table">
            <a:tbl>
              <a:tblPr/>
              <a:tblGrid>
                <a:gridCol w="6096000"/>
              </a:tblGrid>
              <a:tr h="6399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 Eva Valentová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NÁZEV:  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VY_32_INOVACE_205_ Opakování slovní zásoby (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fruit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vegetable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, </a:t>
                      </a:r>
                      <a:r>
                        <a:rPr kumimoji="0" lang="cs-CZ" sz="18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month</a:t>
                      </a: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)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Téma: Anglický jazyk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5DFE4"/>
                    </a:solidFill>
                  </a:tcPr>
                </a:tc>
              </a:tr>
              <a:tr h="3714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projektu: 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CZ.1.07/1.4.00/21.2598</a:t>
                      </a:r>
                    </a:p>
                  </a:txBody>
                  <a:tcPr marT="45713" marB="45713" horzOverflow="overflow">
                    <a:lnL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BF0F2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970573"/>
            <a:ext cx="74888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Určeno žákům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základní školy praktické.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0181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 smtClean="0">
                <a:latin typeface="Georgia" pitchFamily="18" charset="0"/>
              </a:rPr>
              <a:t>Přelož slovíčka a rozděl je do správných sloupců.</a:t>
            </a: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5220072" y="16288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5292080" y="17008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pear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5292080" y="19888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month</a:t>
            </a:r>
            <a:r>
              <a:rPr lang="cs-CZ" sz="1400" dirty="0" smtClean="0">
                <a:latin typeface="Georgia" pitchFamily="18" charset="0"/>
              </a:rPr>
              <a:t> 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vegetable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08720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fruit</a:t>
            </a:r>
            <a:endParaRPr lang="cs-CZ" sz="1400" dirty="0" smtClean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6876256" y="23488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6948264" y="24208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cucumber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6948264" y="27089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5220072" y="23488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5292080" y="24208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June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5292080" y="27089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5220072" y="1886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5292080" y="2606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apple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5292080" y="5486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5220072" y="9087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5292080" y="9807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carrot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5292080" y="12687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6876256" y="306896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6948264" y="314096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January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6948264" y="342900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6876256" y="9087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6948264" y="9807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banana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6948264" y="12687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6876256" y="16288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6948264" y="17008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r>
              <a:rPr lang="cs-CZ" sz="1400" dirty="0" err="1" smtClean="0">
                <a:latin typeface="Georgia" pitchFamily="18" charset="0"/>
              </a:rPr>
              <a:t>tomato</a:t>
            </a:r>
            <a:endParaRPr lang="cs-CZ" sz="1400" dirty="0" smtClean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6948264" y="19888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6876256" y="1886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6948264" y="2606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March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6948264" y="5486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5220072" y="45091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5292080" y="45811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orange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5292080" y="48691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5220072" y="306896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5292080" y="314096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onion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5292080" y="342900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6876256" y="450912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6948264" y="458112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April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6948264" y="486916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5220072" y="59492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5292080" y="60212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peach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5292080" y="63093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5220072" y="52292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5292080" y="53012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bean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5292080" y="55892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6876256" y="52292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6948264" y="530120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December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6948264" y="558924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5220072" y="37890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5292080" y="38610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lemon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5292080" y="41490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6876256" y="594928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6948264" y="602128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garlic</a:t>
            </a:r>
            <a:endParaRPr lang="cs-CZ" sz="1400" dirty="0" smtClean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6948264" y="630932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6876256" y="378904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6948264" y="3861048"/>
            <a:ext cx="1183436" cy="234026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August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6948264" y="4149080"/>
            <a:ext cx="1183436" cy="216024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Přímá spojovací čára 13"/>
          <p:cNvCxnSpPr/>
          <p:nvPr/>
        </p:nvCxnSpPr>
        <p:spPr>
          <a:xfrm>
            <a:off x="1691680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3203848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4716016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179512" y="1628800"/>
            <a:ext cx="0" cy="504056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>
            <a:off x="179512" y="666936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11" name="Zaoblený obdélník 110"/>
          <p:cNvSpPr/>
          <p:nvPr/>
        </p:nvSpPr>
        <p:spPr>
          <a:xfrm>
            <a:off x="539552" y="188640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050" dirty="0" smtClean="0">
                <a:latin typeface="Georgia" pitchFamily="18" charset="0"/>
              </a:rPr>
              <a:t>Zkontroluj si.</a:t>
            </a:r>
          </a:p>
        </p:txBody>
      </p:sp>
      <p:cxnSp>
        <p:nvCxnSpPr>
          <p:cNvPr id="109" name="Přímá spojovací čára 108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6" name="Přímá spojovací čára 125"/>
          <p:cNvCxnSpPr/>
          <p:nvPr/>
        </p:nvCxnSpPr>
        <p:spPr>
          <a:xfrm>
            <a:off x="179512" y="1628800"/>
            <a:ext cx="453650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</p:cxnSp>
      <p:sp>
        <p:nvSpPr>
          <p:cNvPr id="198" name="Zaoblený obdélník 197"/>
          <p:cNvSpPr/>
          <p:nvPr/>
        </p:nvSpPr>
        <p:spPr>
          <a:xfrm>
            <a:off x="251520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99" name="Zaoblený obdélník 198"/>
          <p:cNvSpPr/>
          <p:nvPr/>
        </p:nvSpPr>
        <p:spPr>
          <a:xfrm>
            <a:off x="323528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pear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0" name="Zaoblený obdélník 199"/>
          <p:cNvSpPr/>
          <p:nvPr/>
        </p:nvSpPr>
        <p:spPr>
          <a:xfrm>
            <a:off x="323528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hruška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1" name="Zaoblený obdélník 200"/>
          <p:cNvSpPr/>
          <p:nvPr/>
        </p:nvSpPr>
        <p:spPr>
          <a:xfrm>
            <a:off x="3275856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2" name="Zaoblený obdélník 201"/>
          <p:cNvSpPr/>
          <p:nvPr/>
        </p:nvSpPr>
        <p:spPr>
          <a:xfrm>
            <a:off x="3347864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month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3" name="Zaoblený obdélník 202"/>
          <p:cNvSpPr/>
          <p:nvPr/>
        </p:nvSpPr>
        <p:spPr>
          <a:xfrm>
            <a:off x="3347864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měsíc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4" name="Zaoblený obdélník 203"/>
          <p:cNvSpPr/>
          <p:nvPr/>
        </p:nvSpPr>
        <p:spPr>
          <a:xfrm>
            <a:off x="1763688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5" name="Zaoblený obdélník 204"/>
          <p:cNvSpPr/>
          <p:nvPr/>
        </p:nvSpPr>
        <p:spPr>
          <a:xfrm>
            <a:off x="1835696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vegetable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6" name="Zaoblený obdélník 205"/>
          <p:cNvSpPr/>
          <p:nvPr/>
        </p:nvSpPr>
        <p:spPr>
          <a:xfrm>
            <a:off x="1835696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zelenina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7" name="Zaoblený obdélník 206"/>
          <p:cNvSpPr/>
          <p:nvPr/>
        </p:nvSpPr>
        <p:spPr>
          <a:xfrm>
            <a:off x="179512" y="836712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08" name="Zaoblený obdélník 207"/>
          <p:cNvSpPr/>
          <p:nvPr/>
        </p:nvSpPr>
        <p:spPr>
          <a:xfrm>
            <a:off x="251520" y="9807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fruit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09" name="Zaoblený obdélník 208"/>
          <p:cNvSpPr/>
          <p:nvPr/>
        </p:nvSpPr>
        <p:spPr>
          <a:xfrm>
            <a:off x="251520" y="11967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ovoce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4" name="Zaoblený obdélník 213"/>
          <p:cNvSpPr/>
          <p:nvPr/>
        </p:nvSpPr>
        <p:spPr>
          <a:xfrm>
            <a:off x="176368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5" name="Zaoblený obdélník 214"/>
          <p:cNvSpPr/>
          <p:nvPr/>
        </p:nvSpPr>
        <p:spPr>
          <a:xfrm>
            <a:off x="183569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cucumber</a:t>
            </a:r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6" name="Zaoblený obdélník 215"/>
          <p:cNvSpPr/>
          <p:nvPr/>
        </p:nvSpPr>
        <p:spPr>
          <a:xfrm>
            <a:off x="183569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okurka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7" name="Zaoblený obdélník 216"/>
          <p:cNvSpPr/>
          <p:nvPr/>
        </p:nvSpPr>
        <p:spPr>
          <a:xfrm>
            <a:off x="3275856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218" name="Zaoblený obdélník 217"/>
          <p:cNvSpPr/>
          <p:nvPr/>
        </p:nvSpPr>
        <p:spPr>
          <a:xfrm>
            <a:off x="3347864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January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19" name="Zaoblený obdélník 218"/>
          <p:cNvSpPr/>
          <p:nvPr/>
        </p:nvSpPr>
        <p:spPr>
          <a:xfrm>
            <a:off x="3347864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leden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6" name="Zaoblený obdélník 325"/>
          <p:cNvSpPr/>
          <p:nvPr/>
        </p:nvSpPr>
        <p:spPr>
          <a:xfrm>
            <a:off x="251520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27" name="Zaoblený obdélník 326"/>
          <p:cNvSpPr/>
          <p:nvPr/>
        </p:nvSpPr>
        <p:spPr>
          <a:xfrm>
            <a:off x="323528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apple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8" name="Zaoblený obdélník 327"/>
          <p:cNvSpPr/>
          <p:nvPr/>
        </p:nvSpPr>
        <p:spPr>
          <a:xfrm>
            <a:off x="323528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jablko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29" name="Zaoblený obdélník 328"/>
          <p:cNvSpPr/>
          <p:nvPr/>
        </p:nvSpPr>
        <p:spPr>
          <a:xfrm>
            <a:off x="176368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0" name="Zaoblený obdélník 329"/>
          <p:cNvSpPr/>
          <p:nvPr/>
        </p:nvSpPr>
        <p:spPr>
          <a:xfrm>
            <a:off x="183569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carrot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1" name="Zaoblený obdélník 330"/>
          <p:cNvSpPr/>
          <p:nvPr/>
        </p:nvSpPr>
        <p:spPr>
          <a:xfrm>
            <a:off x="183569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mrkev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2" name="Zaoblený obdélník 331"/>
          <p:cNvSpPr/>
          <p:nvPr/>
        </p:nvSpPr>
        <p:spPr>
          <a:xfrm>
            <a:off x="3275856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3" name="Zaoblený obdélník 332"/>
          <p:cNvSpPr/>
          <p:nvPr/>
        </p:nvSpPr>
        <p:spPr>
          <a:xfrm>
            <a:off x="3347864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March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4" name="Zaoblený obdélník 333"/>
          <p:cNvSpPr/>
          <p:nvPr/>
        </p:nvSpPr>
        <p:spPr>
          <a:xfrm>
            <a:off x="3347864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březen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5" name="Zaoblený obdélník 334"/>
          <p:cNvSpPr/>
          <p:nvPr/>
        </p:nvSpPr>
        <p:spPr>
          <a:xfrm>
            <a:off x="251520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6" name="Zaoblený obdélník 335"/>
          <p:cNvSpPr/>
          <p:nvPr/>
        </p:nvSpPr>
        <p:spPr>
          <a:xfrm>
            <a:off x="323528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banana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7" name="Zaoblený obdélník 336"/>
          <p:cNvSpPr/>
          <p:nvPr/>
        </p:nvSpPr>
        <p:spPr>
          <a:xfrm>
            <a:off x="323528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banán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38" name="Zaoblený obdélník 337"/>
          <p:cNvSpPr/>
          <p:nvPr/>
        </p:nvSpPr>
        <p:spPr>
          <a:xfrm>
            <a:off x="176368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39" name="Zaoblený obdélník 338"/>
          <p:cNvSpPr/>
          <p:nvPr/>
        </p:nvSpPr>
        <p:spPr>
          <a:xfrm>
            <a:off x="183569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tomato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0" name="Zaoblený obdélník 339"/>
          <p:cNvSpPr/>
          <p:nvPr/>
        </p:nvSpPr>
        <p:spPr>
          <a:xfrm>
            <a:off x="183569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rajče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1" name="Zaoblený obdélník 340"/>
          <p:cNvSpPr/>
          <p:nvPr/>
        </p:nvSpPr>
        <p:spPr>
          <a:xfrm>
            <a:off x="3275856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2" name="Zaoblený obdélník 341"/>
          <p:cNvSpPr/>
          <p:nvPr/>
        </p:nvSpPr>
        <p:spPr>
          <a:xfrm>
            <a:off x="3347864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April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3" name="Zaoblený obdélník 342"/>
          <p:cNvSpPr/>
          <p:nvPr/>
        </p:nvSpPr>
        <p:spPr>
          <a:xfrm>
            <a:off x="3347864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duben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4" name="Zaoblený obdélník 343"/>
          <p:cNvSpPr/>
          <p:nvPr/>
        </p:nvSpPr>
        <p:spPr>
          <a:xfrm>
            <a:off x="251520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5" name="Zaoblený obdélník 344"/>
          <p:cNvSpPr/>
          <p:nvPr/>
        </p:nvSpPr>
        <p:spPr>
          <a:xfrm>
            <a:off x="323528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orange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6" name="Zaoblený obdélník 345"/>
          <p:cNvSpPr/>
          <p:nvPr/>
        </p:nvSpPr>
        <p:spPr>
          <a:xfrm>
            <a:off x="323528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pomeranč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7" name="Zaoblený obdélník 346"/>
          <p:cNvSpPr/>
          <p:nvPr/>
        </p:nvSpPr>
        <p:spPr>
          <a:xfrm>
            <a:off x="176368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48" name="Zaoblený obdélník 347"/>
          <p:cNvSpPr/>
          <p:nvPr/>
        </p:nvSpPr>
        <p:spPr>
          <a:xfrm>
            <a:off x="183569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onion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49" name="Zaoblený obdélník 348"/>
          <p:cNvSpPr/>
          <p:nvPr/>
        </p:nvSpPr>
        <p:spPr>
          <a:xfrm>
            <a:off x="183569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cibule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0" name="Zaoblený obdélník 349"/>
          <p:cNvSpPr/>
          <p:nvPr/>
        </p:nvSpPr>
        <p:spPr>
          <a:xfrm>
            <a:off x="3275856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1" name="Zaoblený obdélník 350"/>
          <p:cNvSpPr/>
          <p:nvPr/>
        </p:nvSpPr>
        <p:spPr>
          <a:xfrm>
            <a:off x="3347864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June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2" name="Zaoblený obdélník 351"/>
          <p:cNvSpPr/>
          <p:nvPr/>
        </p:nvSpPr>
        <p:spPr>
          <a:xfrm>
            <a:off x="3347864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červen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3" name="Zaoblený obdélník 352"/>
          <p:cNvSpPr/>
          <p:nvPr/>
        </p:nvSpPr>
        <p:spPr>
          <a:xfrm>
            <a:off x="251520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4" name="Zaoblený obdélník 353"/>
          <p:cNvSpPr/>
          <p:nvPr/>
        </p:nvSpPr>
        <p:spPr>
          <a:xfrm>
            <a:off x="323528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peach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5" name="Zaoblený obdélník 354"/>
          <p:cNvSpPr/>
          <p:nvPr/>
        </p:nvSpPr>
        <p:spPr>
          <a:xfrm>
            <a:off x="323528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broskev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6" name="Zaoblený obdélník 355"/>
          <p:cNvSpPr/>
          <p:nvPr/>
        </p:nvSpPr>
        <p:spPr>
          <a:xfrm>
            <a:off x="176368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57" name="Zaoblený obdélník 356"/>
          <p:cNvSpPr/>
          <p:nvPr/>
        </p:nvSpPr>
        <p:spPr>
          <a:xfrm>
            <a:off x="183569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bean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8" name="Zaoblený obdélník 357"/>
          <p:cNvSpPr/>
          <p:nvPr/>
        </p:nvSpPr>
        <p:spPr>
          <a:xfrm>
            <a:off x="183569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fazole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59" name="Zaoblený obdélník 358"/>
          <p:cNvSpPr/>
          <p:nvPr/>
        </p:nvSpPr>
        <p:spPr>
          <a:xfrm>
            <a:off x="3275856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0" name="Zaoblený obdélník 359"/>
          <p:cNvSpPr/>
          <p:nvPr/>
        </p:nvSpPr>
        <p:spPr>
          <a:xfrm>
            <a:off x="3347864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August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1" name="Zaoblený obdélník 360"/>
          <p:cNvSpPr/>
          <p:nvPr/>
        </p:nvSpPr>
        <p:spPr>
          <a:xfrm>
            <a:off x="3347864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srpen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2" name="Zaoblený obdélník 361"/>
          <p:cNvSpPr/>
          <p:nvPr/>
        </p:nvSpPr>
        <p:spPr>
          <a:xfrm>
            <a:off x="251520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3" name="Zaoblený obdélník 362"/>
          <p:cNvSpPr/>
          <p:nvPr/>
        </p:nvSpPr>
        <p:spPr>
          <a:xfrm>
            <a:off x="323528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lemon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4" name="Zaoblený obdélník 363"/>
          <p:cNvSpPr/>
          <p:nvPr/>
        </p:nvSpPr>
        <p:spPr>
          <a:xfrm>
            <a:off x="323528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citron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5" name="Zaoblený obdélník 364"/>
          <p:cNvSpPr/>
          <p:nvPr/>
        </p:nvSpPr>
        <p:spPr>
          <a:xfrm>
            <a:off x="176368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6" name="Zaoblený obdélník 365"/>
          <p:cNvSpPr/>
          <p:nvPr/>
        </p:nvSpPr>
        <p:spPr>
          <a:xfrm>
            <a:off x="183569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garlic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7" name="Zaoblený obdélník 366"/>
          <p:cNvSpPr/>
          <p:nvPr/>
        </p:nvSpPr>
        <p:spPr>
          <a:xfrm>
            <a:off x="183569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česnek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68" name="Zaoblený obdélník 367"/>
          <p:cNvSpPr/>
          <p:nvPr/>
        </p:nvSpPr>
        <p:spPr>
          <a:xfrm>
            <a:off x="3275856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369" name="Zaoblený obdélník 368"/>
          <p:cNvSpPr/>
          <p:nvPr/>
        </p:nvSpPr>
        <p:spPr>
          <a:xfrm>
            <a:off x="3347864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err="1" smtClean="0">
                <a:latin typeface="Georgia" pitchFamily="18" charset="0"/>
              </a:rPr>
              <a:t>December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370" name="Zaoblený obdélník 369"/>
          <p:cNvSpPr/>
          <p:nvPr/>
        </p:nvSpPr>
        <p:spPr>
          <a:xfrm>
            <a:off x="3347864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prosinec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292080" y="135877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74" name="Zaoblený obdélník 73"/>
          <p:cNvSpPr/>
          <p:nvPr/>
        </p:nvSpPr>
        <p:spPr>
          <a:xfrm>
            <a:off x="5148064" y="203862"/>
            <a:ext cx="3672408" cy="360040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>
              <a:latin typeface="Georgia" pitchFamily="18" charset="0"/>
            </a:endParaRPr>
          </a:p>
          <a:p>
            <a:pPr algn="ctr"/>
            <a:r>
              <a:rPr lang="cs-CZ" sz="1050" dirty="0" smtClean="0">
                <a:latin typeface="Georgia" pitchFamily="18" charset="0"/>
              </a:rPr>
              <a:t>Napiš jiná slovíčka z těchto okruhů slovní zásoby.</a:t>
            </a:r>
          </a:p>
          <a:p>
            <a:pPr algn="ctr"/>
            <a:endParaRPr lang="cs-CZ" sz="1050" dirty="0" smtClean="0">
              <a:latin typeface="Georgia" pitchFamily="18" charset="0"/>
            </a:endParaRPr>
          </a:p>
          <a:p>
            <a:pPr algn="ctr"/>
            <a:endParaRPr lang="cs-CZ" sz="1050" dirty="0" smtClean="0">
              <a:latin typeface="Georgia" pitchFamily="18" charset="0"/>
            </a:endParaRPr>
          </a:p>
        </p:txBody>
      </p:sp>
      <p:sp>
        <p:nvSpPr>
          <p:cNvPr id="75" name="Zaoblený obdélník 74"/>
          <p:cNvSpPr/>
          <p:nvPr/>
        </p:nvSpPr>
        <p:spPr>
          <a:xfrm>
            <a:off x="4792093" y="858035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6" name="Zaoblený obdélník 75"/>
          <p:cNvSpPr/>
          <p:nvPr/>
        </p:nvSpPr>
        <p:spPr>
          <a:xfrm>
            <a:off x="4864101" y="100205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 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77" name="Zaoblený obdélník 76"/>
          <p:cNvSpPr/>
          <p:nvPr/>
        </p:nvSpPr>
        <p:spPr>
          <a:xfrm>
            <a:off x="4864101" y="121807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78" name="Zaoblený obdélník 77"/>
          <p:cNvSpPr/>
          <p:nvPr/>
        </p:nvSpPr>
        <p:spPr>
          <a:xfrm>
            <a:off x="6300192" y="861138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79" name="Zaoblený obdélník 78"/>
          <p:cNvSpPr/>
          <p:nvPr/>
        </p:nvSpPr>
        <p:spPr>
          <a:xfrm>
            <a:off x="6372200" y="100515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0" name="Zaoblený obdélník 79"/>
          <p:cNvSpPr/>
          <p:nvPr/>
        </p:nvSpPr>
        <p:spPr>
          <a:xfrm>
            <a:off x="6372200" y="12211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3" name="Zaoblený obdélník 82"/>
          <p:cNvSpPr/>
          <p:nvPr/>
        </p:nvSpPr>
        <p:spPr>
          <a:xfrm>
            <a:off x="4817427" y="182682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4" name="Zaoblený obdélník 83"/>
          <p:cNvSpPr/>
          <p:nvPr/>
        </p:nvSpPr>
        <p:spPr>
          <a:xfrm>
            <a:off x="4889435" y="19708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4889435" y="218686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6" name="Zaoblený obdélník 85"/>
          <p:cNvSpPr/>
          <p:nvPr/>
        </p:nvSpPr>
        <p:spPr>
          <a:xfrm>
            <a:off x="4817427" y="261891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87" name="Zaoblený obdélník 86"/>
          <p:cNvSpPr/>
          <p:nvPr/>
        </p:nvSpPr>
        <p:spPr>
          <a:xfrm>
            <a:off x="4889435" y="27629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8" name="Zaoblený obdélník 87"/>
          <p:cNvSpPr/>
          <p:nvPr/>
        </p:nvSpPr>
        <p:spPr>
          <a:xfrm>
            <a:off x="4889435" y="297895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89" name="Zaoblený obdélník 88"/>
          <p:cNvSpPr/>
          <p:nvPr/>
        </p:nvSpPr>
        <p:spPr>
          <a:xfrm>
            <a:off x="4817427" y="341099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0" name="Zaoblený obdélník 89"/>
          <p:cNvSpPr/>
          <p:nvPr/>
        </p:nvSpPr>
        <p:spPr>
          <a:xfrm>
            <a:off x="4889435" y="35550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1" name="Zaoblený obdélník 90"/>
          <p:cNvSpPr/>
          <p:nvPr/>
        </p:nvSpPr>
        <p:spPr>
          <a:xfrm>
            <a:off x="4889435" y="377103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2" name="Zaoblený obdélník 91"/>
          <p:cNvSpPr/>
          <p:nvPr/>
        </p:nvSpPr>
        <p:spPr>
          <a:xfrm>
            <a:off x="4817427" y="420308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3" name="Zaoblený obdélník 92"/>
          <p:cNvSpPr/>
          <p:nvPr/>
        </p:nvSpPr>
        <p:spPr>
          <a:xfrm>
            <a:off x="4889435" y="43471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4" name="Zaoblený obdélník 93"/>
          <p:cNvSpPr/>
          <p:nvPr/>
        </p:nvSpPr>
        <p:spPr>
          <a:xfrm>
            <a:off x="4889435" y="456312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5" name="Zaoblený obdélník 94"/>
          <p:cNvSpPr/>
          <p:nvPr/>
        </p:nvSpPr>
        <p:spPr>
          <a:xfrm>
            <a:off x="4817427" y="499517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97" name="Zaoblený obdélník 96"/>
          <p:cNvSpPr/>
          <p:nvPr/>
        </p:nvSpPr>
        <p:spPr>
          <a:xfrm>
            <a:off x="4889435" y="513919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latin typeface="Georgia" pitchFamily="18" charset="0"/>
              </a:rPr>
              <a:t>k</a:t>
            </a:r>
            <a:endParaRPr lang="cs-CZ" sz="1400" dirty="0">
              <a:latin typeface="Georgia" pitchFamily="18" charset="0"/>
            </a:endParaRPr>
          </a:p>
        </p:txBody>
      </p:sp>
      <p:sp>
        <p:nvSpPr>
          <p:cNvPr id="98" name="Zaoblený obdélník 97"/>
          <p:cNvSpPr/>
          <p:nvPr/>
        </p:nvSpPr>
        <p:spPr>
          <a:xfrm>
            <a:off x="4889435" y="535521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99" name="Zaoblený obdélník 98"/>
          <p:cNvSpPr/>
          <p:nvPr/>
        </p:nvSpPr>
        <p:spPr>
          <a:xfrm>
            <a:off x="4817427" y="578726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0" name="Zaoblený obdélník 99"/>
          <p:cNvSpPr/>
          <p:nvPr/>
        </p:nvSpPr>
        <p:spPr>
          <a:xfrm>
            <a:off x="4889435" y="593127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1" name="Zaoblený obdélník 100"/>
          <p:cNvSpPr/>
          <p:nvPr/>
        </p:nvSpPr>
        <p:spPr>
          <a:xfrm>
            <a:off x="4889435" y="614730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2" name="Zaoblený obdélník 101"/>
          <p:cNvSpPr/>
          <p:nvPr/>
        </p:nvSpPr>
        <p:spPr>
          <a:xfrm>
            <a:off x="6318325" y="182713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3" name="Zaoblený obdélník 102"/>
          <p:cNvSpPr/>
          <p:nvPr/>
        </p:nvSpPr>
        <p:spPr>
          <a:xfrm>
            <a:off x="6390333" y="19711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6390333" y="218717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6318325" y="2619219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06" name="Zaoblený obdélník 105"/>
          <p:cNvSpPr/>
          <p:nvPr/>
        </p:nvSpPr>
        <p:spPr>
          <a:xfrm>
            <a:off x="6390333" y="27632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7" name="Zaoblený obdélník 106"/>
          <p:cNvSpPr/>
          <p:nvPr/>
        </p:nvSpPr>
        <p:spPr>
          <a:xfrm>
            <a:off x="6390333" y="297925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08" name="Zaoblený obdélník 107"/>
          <p:cNvSpPr/>
          <p:nvPr/>
        </p:nvSpPr>
        <p:spPr>
          <a:xfrm>
            <a:off x="6318325" y="3411307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0" name="Zaoblený obdélník 109"/>
          <p:cNvSpPr/>
          <p:nvPr/>
        </p:nvSpPr>
        <p:spPr>
          <a:xfrm>
            <a:off x="6390333" y="35553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6390333" y="377134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6318325" y="4203395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6390333" y="43474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5" name="Zaoblený obdélník 114"/>
          <p:cNvSpPr/>
          <p:nvPr/>
        </p:nvSpPr>
        <p:spPr>
          <a:xfrm>
            <a:off x="6390333" y="4563435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6" name="Zaoblený obdélník 115"/>
          <p:cNvSpPr/>
          <p:nvPr/>
        </p:nvSpPr>
        <p:spPr>
          <a:xfrm>
            <a:off x="6318325" y="4995483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17" name="Zaoblený obdélník 116"/>
          <p:cNvSpPr/>
          <p:nvPr/>
        </p:nvSpPr>
        <p:spPr>
          <a:xfrm>
            <a:off x="6390333" y="5139499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8" name="Zaoblený obdélník 117"/>
          <p:cNvSpPr/>
          <p:nvPr/>
        </p:nvSpPr>
        <p:spPr>
          <a:xfrm>
            <a:off x="6390333" y="5355523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19" name="Zaoblený obdélník 118"/>
          <p:cNvSpPr/>
          <p:nvPr/>
        </p:nvSpPr>
        <p:spPr>
          <a:xfrm>
            <a:off x="6318325" y="5787571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0" name="Zaoblený obdélník 119"/>
          <p:cNvSpPr/>
          <p:nvPr/>
        </p:nvSpPr>
        <p:spPr>
          <a:xfrm>
            <a:off x="6390333" y="5931587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1" name="Zaoblený obdélník 120"/>
          <p:cNvSpPr/>
          <p:nvPr/>
        </p:nvSpPr>
        <p:spPr>
          <a:xfrm>
            <a:off x="6390333" y="6147611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2" name="Zaoblený obdélník 121"/>
          <p:cNvSpPr/>
          <p:nvPr/>
        </p:nvSpPr>
        <p:spPr>
          <a:xfrm>
            <a:off x="7755498" y="184482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3" name="Zaoblený obdélník 122"/>
          <p:cNvSpPr/>
          <p:nvPr/>
        </p:nvSpPr>
        <p:spPr>
          <a:xfrm>
            <a:off x="7827506" y="19888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4" name="Zaoblený obdélník 123"/>
          <p:cNvSpPr/>
          <p:nvPr/>
        </p:nvSpPr>
        <p:spPr>
          <a:xfrm>
            <a:off x="7827506" y="220486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5" name="Zaoblený obdélník 124"/>
          <p:cNvSpPr/>
          <p:nvPr/>
        </p:nvSpPr>
        <p:spPr>
          <a:xfrm>
            <a:off x="7755498" y="2636912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27" name="Zaoblený obdélník 126"/>
          <p:cNvSpPr/>
          <p:nvPr/>
        </p:nvSpPr>
        <p:spPr>
          <a:xfrm>
            <a:off x="7827506" y="27809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8" name="Zaoblený obdélník 127"/>
          <p:cNvSpPr/>
          <p:nvPr/>
        </p:nvSpPr>
        <p:spPr>
          <a:xfrm>
            <a:off x="7827506" y="299695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29" name="Zaoblený obdélník 128"/>
          <p:cNvSpPr/>
          <p:nvPr/>
        </p:nvSpPr>
        <p:spPr>
          <a:xfrm>
            <a:off x="7755498" y="3429000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0" name="Zaoblený obdélník 129"/>
          <p:cNvSpPr/>
          <p:nvPr/>
        </p:nvSpPr>
        <p:spPr>
          <a:xfrm>
            <a:off x="7827506" y="35730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1" name="Zaoblený obdélník 130"/>
          <p:cNvSpPr/>
          <p:nvPr/>
        </p:nvSpPr>
        <p:spPr>
          <a:xfrm>
            <a:off x="7827506" y="378904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2" name="Zaoblený obdélník 131"/>
          <p:cNvSpPr/>
          <p:nvPr/>
        </p:nvSpPr>
        <p:spPr>
          <a:xfrm>
            <a:off x="7755498" y="4221088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3" name="Zaoblený obdélník 132"/>
          <p:cNvSpPr/>
          <p:nvPr/>
        </p:nvSpPr>
        <p:spPr>
          <a:xfrm>
            <a:off x="7827506" y="43651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4" name="Zaoblený obdélník 133"/>
          <p:cNvSpPr/>
          <p:nvPr/>
        </p:nvSpPr>
        <p:spPr>
          <a:xfrm>
            <a:off x="7827506" y="4581128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5" name="Zaoblený obdélník 134"/>
          <p:cNvSpPr/>
          <p:nvPr/>
        </p:nvSpPr>
        <p:spPr>
          <a:xfrm>
            <a:off x="7755498" y="5013176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6" name="Zaoblený obdélník 135"/>
          <p:cNvSpPr/>
          <p:nvPr/>
        </p:nvSpPr>
        <p:spPr>
          <a:xfrm>
            <a:off x="7827506" y="515719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7" name="Zaoblený obdélník 136"/>
          <p:cNvSpPr/>
          <p:nvPr/>
        </p:nvSpPr>
        <p:spPr>
          <a:xfrm>
            <a:off x="7827506" y="537321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38" name="Zaoblený obdélník 137"/>
          <p:cNvSpPr/>
          <p:nvPr/>
        </p:nvSpPr>
        <p:spPr>
          <a:xfrm>
            <a:off x="7755498" y="5805264"/>
            <a:ext cx="1368152" cy="648072"/>
          </a:xfrm>
          <a:prstGeom prst="roundRect">
            <a:avLst/>
          </a:prstGeo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39" name="Zaoblený obdélník 138"/>
          <p:cNvSpPr/>
          <p:nvPr/>
        </p:nvSpPr>
        <p:spPr>
          <a:xfrm>
            <a:off x="7827506" y="5949280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0" name="Zaoblený obdélník 139"/>
          <p:cNvSpPr/>
          <p:nvPr/>
        </p:nvSpPr>
        <p:spPr>
          <a:xfrm>
            <a:off x="7827506" y="6165304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1" name="Zaoblený obdélník 140"/>
          <p:cNvSpPr/>
          <p:nvPr/>
        </p:nvSpPr>
        <p:spPr>
          <a:xfrm>
            <a:off x="7734140" y="872716"/>
            <a:ext cx="1368152" cy="648072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>
              <a:latin typeface="Georgia" pitchFamily="18" charset="0"/>
            </a:endParaRPr>
          </a:p>
        </p:txBody>
      </p:sp>
      <p:sp>
        <p:nvSpPr>
          <p:cNvPr id="142" name="Zaoblený obdélník 141"/>
          <p:cNvSpPr/>
          <p:nvPr/>
        </p:nvSpPr>
        <p:spPr>
          <a:xfrm>
            <a:off x="7807156" y="1016732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  <p:sp>
        <p:nvSpPr>
          <p:cNvPr id="143" name="Zaoblený obdélník 142"/>
          <p:cNvSpPr/>
          <p:nvPr/>
        </p:nvSpPr>
        <p:spPr>
          <a:xfrm>
            <a:off x="7807156" y="1232756"/>
            <a:ext cx="1183436" cy="162018"/>
          </a:xfrm>
          <a:prstGeom prst="round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sz="1400" dirty="0">
              <a:latin typeface="Georgia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232</TotalTime>
  <Words>145</Words>
  <Application>Microsoft Office PowerPoint</Application>
  <PresentationFormat>Předvádění na obrazovce (4:3)</PresentationFormat>
  <Paragraphs>79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MO-AČR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Překlady</dc:title>
  <dc:subject>Anglický jazyk</dc:subject>
  <dc:creator>Eva Valentová</dc:creator>
  <cp:lastModifiedBy>maminka</cp:lastModifiedBy>
  <cp:revision>38</cp:revision>
  <dcterms:created xsi:type="dcterms:W3CDTF">2011-08-15T11:12:45Z</dcterms:created>
  <dcterms:modified xsi:type="dcterms:W3CDTF">2012-06-27T17:35:00Z</dcterms:modified>
</cp:coreProperties>
</file>