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9" r:id="rId3"/>
    <p:sldId id="260" r:id="rId4"/>
    <p:sldId id="261" r:id="rId5"/>
    <p:sldId id="262" r:id="rId6"/>
    <p:sldId id="258" r:id="rId7"/>
    <p:sldId id="263" r:id="rId8"/>
    <p:sldId id="25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47F6D-32E5-48C2-9468-249385D78B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A70316-825F-421F-A1A1-97AA3238E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6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A70316-825F-421F-A1A1-97AA3238EF0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254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441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70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258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995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164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434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114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162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00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283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84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A7BAA-6479-4498-85EB-EEAFAB83B02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AE6BE8-1FE4-43B7-AD63-847A492C3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739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3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60279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Jitka Vodrážková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6284" y="3645024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Hello, </a:t>
            </a:r>
            <a:r>
              <a:rPr lang="cs-CZ" sz="2000" b="1" dirty="0" err="1" smtClean="0">
                <a:latin typeface="Bookman Old Style" pitchFamily="18" charset="0"/>
              </a:rPr>
              <a:t>kids</a:t>
            </a:r>
            <a:r>
              <a:rPr lang="cs-CZ" sz="2000" b="1" dirty="0" smtClean="0">
                <a:latin typeface="Bookman Old Style" pitchFamily="18" charset="0"/>
              </a:rPr>
              <a:t>!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78186" y="414908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3.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540" y="4725144"/>
            <a:ext cx="1572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říjen 2011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9767" y="3132420"/>
            <a:ext cx="5192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latin typeface="Bookman Old Style" pitchFamily="18" charset="0"/>
              </a:rPr>
              <a:t>VY_22_INOVACE_1A_27_THREE_PIGS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433" y="5271107"/>
            <a:ext cx="5160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err="1" smtClean="0">
                <a:latin typeface="Bookman Old Style" pitchFamily="18" charset="0"/>
              </a:rPr>
              <a:t>Storytelling</a:t>
            </a:r>
            <a:r>
              <a:rPr lang="cs-CZ" sz="1600" b="1" dirty="0" smtClean="0">
                <a:latin typeface="Bookman Old Style" pitchFamily="18" charset="0"/>
              </a:rPr>
              <a:t>-pohádka O třech prasátkách v angličtině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09540" y="5883449"/>
            <a:ext cx="46907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Poslech pohádky, opakování barev a čísel</a:t>
            </a:r>
            <a:endParaRPr lang="cs-CZ" sz="16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444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7882"/>
            <a:ext cx="8497052" cy="6372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99931"/>
            <a:ext cx="329769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Once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upon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time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</a:p>
          <a:p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there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were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three</a:t>
            </a:r>
            <a:endParaRPr lang="cs-CZ" sz="3200" b="1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little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pigs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.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980728"/>
            <a:ext cx="29742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They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were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going</a:t>
            </a:r>
            <a:endParaRPr lang="cs-CZ" sz="3200" b="1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to </a:t>
            </a:r>
            <a:r>
              <a:rPr lang="cs-CZ" sz="32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world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.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3933056"/>
            <a:ext cx="30128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(</a:t>
            </a:r>
            <a:r>
              <a:rPr lang="cs-CZ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colour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pig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? </a:t>
            </a:r>
          </a:p>
          <a:p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Pink )</a:t>
            </a:r>
            <a:endParaRPr lang="cs-CZ" sz="24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955" y="3933055"/>
            <a:ext cx="25044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( </a:t>
            </a:r>
            <a:r>
              <a:rPr lang="cs-CZ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How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many </a:t>
            </a:r>
            <a:r>
              <a:rPr lang="cs-CZ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pigs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? </a:t>
            </a:r>
          </a:p>
          <a:p>
            <a:r>
              <a:rPr lang="cs-CZ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Three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)</a:t>
            </a:r>
            <a:endParaRPr lang="cs-CZ" sz="24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1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81280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1553" y="256292"/>
            <a:ext cx="7227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C000"/>
                </a:solidFill>
              </a:rPr>
              <a:t>First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little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pig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built</a:t>
            </a:r>
            <a:r>
              <a:rPr lang="cs-CZ" sz="3200" b="1" dirty="0" smtClean="0">
                <a:solidFill>
                  <a:srgbClr val="FFC000"/>
                </a:solidFill>
              </a:rPr>
              <a:t> his house </a:t>
            </a:r>
            <a:r>
              <a:rPr lang="cs-CZ" sz="3200" b="1" dirty="0" err="1" smtClean="0">
                <a:solidFill>
                  <a:srgbClr val="FFC000"/>
                </a:solidFill>
              </a:rPr>
              <a:t>out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of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straw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15416" y="2592298"/>
            <a:ext cx="18570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(</a:t>
            </a:r>
            <a:r>
              <a:rPr lang="cs-CZ" sz="2400" b="1" dirty="0" err="1" smtClean="0">
                <a:solidFill>
                  <a:srgbClr val="FFC000"/>
                </a:solidFill>
              </a:rPr>
              <a:t>What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err="1" smtClean="0">
                <a:solidFill>
                  <a:srgbClr val="FFC000"/>
                </a:solidFill>
              </a:rPr>
              <a:t>colour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err="1" smtClean="0">
                <a:solidFill>
                  <a:srgbClr val="FFC000"/>
                </a:solidFill>
              </a:rPr>
              <a:t>is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err="1" smtClean="0">
                <a:solidFill>
                  <a:srgbClr val="FFC000"/>
                </a:solidFill>
              </a:rPr>
              <a:t>straw</a:t>
            </a:r>
            <a:r>
              <a:rPr lang="cs-CZ" sz="2400" b="1" dirty="0" smtClean="0">
                <a:solidFill>
                  <a:srgbClr val="FFC000"/>
                </a:solidFill>
              </a:rPr>
              <a:t>? </a:t>
            </a:r>
          </a:p>
          <a:p>
            <a:r>
              <a:rPr lang="cs-CZ" sz="2400" b="1" dirty="0" err="1" smtClean="0">
                <a:solidFill>
                  <a:srgbClr val="FFC000"/>
                </a:solidFill>
              </a:rPr>
              <a:t>Yellow</a:t>
            </a:r>
            <a:r>
              <a:rPr lang="cs-CZ" sz="2400" b="1" dirty="0" smtClean="0">
                <a:solidFill>
                  <a:srgbClr val="FFC000"/>
                </a:solidFill>
              </a:rPr>
              <a:t> )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784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81280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1553" y="404664"/>
            <a:ext cx="80179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Second </a:t>
            </a:r>
            <a:r>
              <a:rPr lang="cs-CZ" sz="3200" b="1" dirty="0" err="1" smtClean="0">
                <a:solidFill>
                  <a:schemeClr val="bg2">
                    <a:lumMod val="75000"/>
                  </a:schemeClr>
                </a:solidFill>
              </a:rPr>
              <a:t>little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75000"/>
                  </a:schemeClr>
                </a:solidFill>
              </a:rPr>
              <a:t>pig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75000"/>
                  </a:schemeClr>
                </a:solidFill>
              </a:rPr>
              <a:t>built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 his house </a:t>
            </a:r>
            <a:r>
              <a:rPr lang="cs-CZ" sz="3200" b="1" dirty="0" err="1" smtClean="0">
                <a:solidFill>
                  <a:schemeClr val="bg2">
                    <a:lumMod val="75000"/>
                  </a:schemeClr>
                </a:solidFill>
              </a:rPr>
              <a:t>out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75000"/>
                  </a:schemeClr>
                </a:solidFill>
              </a:rPr>
              <a:t>of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75000"/>
                  </a:schemeClr>
                </a:solidFill>
              </a:rPr>
              <a:t>sticks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  <a:endParaRPr lang="cs-CZ" sz="32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78786" y="3332891"/>
            <a:ext cx="21936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(</a:t>
            </a:r>
            <a:r>
              <a:rPr lang="cs-CZ" sz="2400" b="1" dirty="0" err="1" smtClean="0">
                <a:solidFill>
                  <a:schemeClr val="bg2">
                    <a:lumMod val="75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75000"/>
                  </a:schemeClr>
                </a:solidFill>
              </a:rPr>
              <a:t>colour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7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  <a:p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a </a:t>
            </a:r>
            <a:r>
              <a:rPr lang="cs-CZ" sz="2400" b="1" dirty="0" err="1" smtClean="0">
                <a:solidFill>
                  <a:schemeClr val="bg2">
                    <a:lumMod val="75000"/>
                  </a:schemeClr>
                </a:solidFill>
              </a:rPr>
              <a:t>stick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? </a:t>
            </a:r>
          </a:p>
          <a:p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Brown )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27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56" y="762000"/>
            <a:ext cx="81280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3908" y="199358"/>
            <a:ext cx="8210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The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third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little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pig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built</a:t>
            </a:r>
            <a:r>
              <a:rPr lang="cs-CZ" sz="3200" b="1" dirty="0" smtClean="0">
                <a:solidFill>
                  <a:srgbClr val="FF0000"/>
                </a:solidFill>
              </a:rPr>
              <a:t> his house </a:t>
            </a:r>
            <a:r>
              <a:rPr lang="cs-CZ" sz="3200" b="1" dirty="0" err="1" smtClean="0">
                <a:solidFill>
                  <a:srgbClr val="FF0000"/>
                </a:solidFill>
              </a:rPr>
              <a:t>out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of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bricks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19259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(</a:t>
            </a:r>
            <a:r>
              <a:rPr lang="cs-CZ" sz="2400" b="1" dirty="0" err="1" smtClean="0">
                <a:solidFill>
                  <a:srgbClr val="FF0000"/>
                </a:solidFill>
              </a:rPr>
              <a:t>What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colour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a </a:t>
            </a:r>
            <a:r>
              <a:rPr lang="cs-CZ" sz="2400" b="1" dirty="0" err="1" smtClean="0">
                <a:solidFill>
                  <a:srgbClr val="FF0000"/>
                </a:solidFill>
              </a:rPr>
              <a:t>brick</a:t>
            </a:r>
            <a:r>
              <a:rPr lang="cs-CZ" sz="2400" b="1" dirty="0" smtClean="0">
                <a:solidFill>
                  <a:srgbClr val="FF0000"/>
                </a:solidFill>
              </a:rPr>
              <a:t>? </a:t>
            </a: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Red</a:t>
            </a:r>
            <a:r>
              <a:rPr lang="cs-CZ" sz="2400" b="1" dirty="0" smtClean="0">
                <a:solidFill>
                  <a:srgbClr val="FF0000"/>
                </a:solidFill>
              </a:rPr>
              <a:t> )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41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81280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260648"/>
            <a:ext cx="319613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</a:rPr>
              <a:t>One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night big </a:t>
            </a:r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</a:rPr>
              <a:t>bad</a:t>
            </a:r>
            <a:endParaRPr lang="cs-CZ" sz="32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</a:rPr>
              <a:t>wolf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</a:rPr>
              <a:t>came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and he </a:t>
            </a:r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</a:rPr>
              <a:t>wanted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to </a:t>
            </a:r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</a:rPr>
              <a:t>eat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</a:rPr>
              <a:t>little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</a:rPr>
              <a:t>pigs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4221088"/>
            <a:ext cx="40096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(</a:t>
            </a:r>
            <a:r>
              <a:rPr lang="cs-CZ" sz="2000" b="1" dirty="0" err="1" smtClean="0"/>
              <a:t>How</a:t>
            </a:r>
            <a:r>
              <a:rPr lang="cs-CZ" sz="2000" b="1" dirty="0" smtClean="0"/>
              <a:t> many </a:t>
            </a:r>
            <a:r>
              <a:rPr lang="cs-CZ" sz="2000" b="1" dirty="0" err="1" smtClean="0"/>
              <a:t>wolfs</a:t>
            </a:r>
            <a:r>
              <a:rPr lang="cs-CZ" sz="2000" b="1" dirty="0" smtClean="0"/>
              <a:t>? </a:t>
            </a:r>
            <a:r>
              <a:rPr lang="cs-CZ" sz="2000" b="1" dirty="0" err="1" smtClean="0"/>
              <a:t>One</a:t>
            </a:r>
            <a:r>
              <a:rPr lang="cs-CZ" sz="2000" b="1" dirty="0" smtClean="0"/>
              <a:t> </a:t>
            </a:r>
          </a:p>
          <a:p>
            <a:r>
              <a:rPr lang="cs-CZ" sz="2000" b="1" dirty="0" err="1" smtClean="0"/>
              <a:t>What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colour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wolf</a:t>
            </a:r>
            <a:r>
              <a:rPr lang="cs-CZ" sz="2000" b="1" dirty="0" smtClean="0"/>
              <a:t>? </a:t>
            </a:r>
            <a:r>
              <a:rPr lang="cs-CZ" sz="2000" b="1" dirty="0" err="1" smtClean="0"/>
              <a:t>Black,grey</a:t>
            </a:r>
            <a:r>
              <a:rPr lang="cs-CZ" sz="2000" b="1" dirty="0" smtClean="0"/>
              <a:t>)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0589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57" y="13202"/>
            <a:ext cx="9158557" cy="6892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14557" y="2204864"/>
            <a:ext cx="9144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He </a:t>
            </a:r>
            <a:r>
              <a:rPr lang="cs-CZ" sz="2400" b="1" dirty="0" err="1" smtClean="0">
                <a:solidFill>
                  <a:srgbClr val="FFFF00"/>
                </a:solidFill>
              </a:rPr>
              <a:t>broke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straw</a:t>
            </a:r>
            <a:r>
              <a:rPr lang="cs-CZ" sz="2400" b="1" dirty="0" smtClean="0">
                <a:solidFill>
                  <a:srgbClr val="FFFF00"/>
                </a:solidFill>
              </a:rPr>
              <a:t> house and </a:t>
            </a:r>
            <a:r>
              <a:rPr lang="cs-CZ" sz="2400" b="1" dirty="0" err="1" smtClean="0">
                <a:solidFill>
                  <a:srgbClr val="FFFF00"/>
                </a:solidFill>
              </a:rPr>
              <a:t>first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pig</a:t>
            </a:r>
            <a:r>
              <a:rPr lang="cs-CZ" sz="2400" b="1" dirty="0" smtClean="0">
                <a:solidFill>
                  <a:srgbClr val="FFFF00"/>
                </a:solidFill>
              </a:rPr>
              <a:t> ran to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stick</a:t>
            </a:r>
            <a:r>
              <a:rPr lang="cs-CZ" sz="2400" b="1" dirty="0" smtClean="0">
                <a:solidFill>
                  <a:srgbClr val="FFFF00"/>
                </a:solidFill>
              </a:rPr>
              <a:t> house.</a:t>
            </a:r>
          </a:p>
          <a:p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big </a:t>
            </a:r>
            <a:r>
              <a:rPr lang="cs-CZ" sz="2400" b="1" dirty="0" err="1" smtClean="0">
                <a:solidFill>
                  <a:srgbClr val="FFFF00"/>
                </a:solidFill>
              </a:rPr>
              <a:t>wolf</a:t>
            </a:r>
            <a:r>
              <a:rPr lang="cs-CZ" sz="2400" b="1" dirty="0" smtClean="0">
                <a:solidFill>
                  <a:srgbClr val="FFFF00"/>
                </a:solidFill>
              </a:rPr>
              <a:t>  </a:t>
            </a:r>
            <a:r>
              <a:rPr lang="cs-CZ" sz="2400" b="1" dirty="0" err="1" smtClean="0">
                <a:solidFill>
                  <a:srgbClr val="FFFF00"/>
                </a:solidFill>
              </a:rPr>
              <a:t>broke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stick</a:t>
            </a:r>
            <a:r>
              <a:rPr lang="cs-CZ" sz="2400" b="1" dirty="0" smtClean="0">
                <a:solidFill>
                  <a:srgbClr val="FFFF00"/>
                </a:solidFill>
              </a:rPr>
              <a:t> house and </a:t>
            </a:r>
            <a:r>
              <a:rPr lang="cs-CZ" sz="2400" b="1" dirty="0" err="1" smtClean="0">
                <a:solidFill>
                  <a:srgbClr val="FFFF00"/>
                </a:solidFill>
              </a:rPr>
              <a:t>two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pigs</a:t>
            </a:r>
            <a:r>
              <a:rPr lang="cs-CZ" sz="2400" b="1" dirty="0" smtClean="0">
                <a:solidFill>
                  <a:srgbClr val="FFFF00"/>
                </a:solidFill>
              </a:rPr>
              <a:t> ran to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brick</a:t>
            </a:r>
            <a:r>
              <a:rPr lang="cs-CZ" sz="2400" b="1" dirty="0" smtClean="0">
                <a:solidFill>
                  <a:srgbClr val="FFFF00"/>
                </a:solidFill>
              </a:rPr>
              <a:t>  house.    </a:t>
            </a:r>
            <a:r>
              <a:rPr lang="cs-CZ" sz="20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(Utíkáme jako prasátka)</a:t>
            </a:r>
          </a:p>
          <a:p>
            <a:endParaRPr lang="cs-CZ" sz="20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cs-CZ" sz="2400" b="1" dirty="0" smtClean="0">
                <a:solidFill>
                  <a:srgbClr val="FFFF00"/>
                </a:solidFill>
              </a:rPr>
              <a:t>But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bad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wolf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couldn´t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break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brick</a:t>
            </a:r>
            <a:r>
              <a:rPr lang="cs-CZ" sz="2400" b="1" dirty="0" smtClean="0">
                <a:solidFill>
                  <a:srgbClr val="FFFF00"/>
                </a:solidFill>
              </a:rPr>
              <a:t> house!    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So he </a:t>
            </a:r>
            <a:r>
              <a:rPr lang="cs-CZ" sz="2400" b="1" dirty="0" err="1" smtClean="0">
                <a:solidFill>
                  <a:srgbClr val="FFFF00"/>
                </a:solidFill>
              </a:rPr>
              <a:t>wanted</a:t>
            </a:r>
            <a:r>
              <a:rPr lang="cs-CZ" sz="2400" b="1" dirty="0" smtClean="0">
                <a:solidFill>
                  <a:srgbClr val="FFFF00"/>
                </a:solidFill>
              </a:rPr>
              <a:t> to </a:t>
            </a:r>
            <a:r>
              <a:rPr lang="cs-CZ" sz="2400" b="1" dirty="0" err="1" smtClean="0">
                <a:solidFill>
                  <a:srgbClr val="FFFF00"/>
                </a:solidFill>
              </a:rPr>
              <a:t>get</a:t>
            </a:r>
            <a:r>
              <a:rPr lang="cs-CZ" sz="2400" b="1" dirty="0" smtClean="0">
                <a:solidFill>
                  <a:srgbClr val="FFFF00"/>
                </a:solidFill>
              </a:rPr>
              <a:t> in </a:t>
            </a:r>
            <a:r>
              <a:rPr lang="cs-CZ" sz="2400" b="1" smtClean="0">
                <a:solidFill>
                  <a:srgbClr val="FFFF00"/>
                </a:solidFill>
              </a:rPr>
              <a:t>through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chimney</a:t>
            </a:r>
            <a:r>
              <a:rPr lang="cs-CZ" sz="2400" b="1" dirty="0" smtClean="0">
                <a:solidFill>
                  <a:srgbClr val="FFFF00"/>
                </a:solidFill>
              </a:rPr>
              <a:t>.</a:t>
            </a:r>
          </a:p>
          <a:p>
            <a:endParaRPr lang="cs-CZ" sz="2400" b="1" dirty="0">
              <a:solidFill>
                <a:srgbClr val="FFFF00"/>
              </a:solidFill>
            </a:endParaRPr>
          </a:p>
          <a:p>
            <a:r>
              <a:rPr lang="cs-CZ" sz="2400" b="1" dirty="0" err="1" smtClean="0">
                <a:solidFill>
                  <a:srgbClr val="FFFF00"/>
                </a:solidFill>
              </a:rPr>
              <a:t>Three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pigs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put</a:t>
            </a:r>
            <a:r>
              <a:rPr lang="cs-CZ" sz="2400" b="1" dirty="0" smtClean="0">
                <a:solidFill>
                  <a:srgbClr val="FFFF00"/>
                </a:solidFill>
              </a:rPr>
              <a:t> on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fire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large</a:t>
            </a:r>
            <a:r>
              <a:rPr lang="cs-CZ" sz="2400" b="1" dirty="0" smtClean="0">
                <a:solidFill>
                  <a:srgbClr val="FFFF00"/>
                </a:solidFill>
              </a:rPr>
              <a:t> pot </a:t>
            </a:r>
            <a:r>
              <a:rPr lang="cs-CZ" sz="2400" b="1" dirty="0" err="1" smtClean="0">
                <a:solidFill>
                  <a:srgbClr val="FFFF00"/>
                </a:solidFill>
              </a:rPr>
              <a:t>with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water</a:t>
            </a:r>
            <a:r>
              <a:rPr lang="cs-CZ" sz="2400" b="1" dirty="0" smtClean="0">
                <a:solidFill>
                  <a:srgbClr val="FFFF00"/>
                </a:solidFill>
              </a:rPr>
              <a:t>. </a:t>
            </a:r>
          </a:p>
          <a:p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big </a:t>
            </a:r>
            <a:r>
              <a:rPr lang="cs-CZ" sz="2400" b="1" dirty="0" err="1" smtClean="0">
                <a:solidFill>
                  <a:srgbClr val="FFFF00"/>
                </a:solidFill>
              </a:rPr>
              <a:t>wolf</a:t>
            </a: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fell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down</a:t>
            </a:r>
            <a:r>
              <a:rPr lang="cs-CZ" sz="2400" b="1" dirty="0" smtClean="0">
                <a:solidFill>
                  <a:srgbClr val="FFFF00"/>
                </a:solidFill>
              </a:rPr>
              <a:t> in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boiling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water</a:t>
            </a:r>
            <a:r>
              <a:rPr lang="cs-CZ" sz="2400" b="1" dirty="0" smtClean="0">
                <a:solidFill>
                  <a:srgbClr val="FFFF00"/>
                </a:solidFill>
              </a:rPr>
              <a:t>.</a:t>
            </a:r>
          </a:p>
          <a:p>
            <a:endParaRPr lang="cs-CZ" sz="2400" b="1" dirty="0">
              <a:solidFill>
                <a:srgbClr val="FFFF00"/>
              </a:solidFill>
            </a:endParaRPr>
          </a:p>
          <a:p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three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pigs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lived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happily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ever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after</a:t>
            </a:r>
            <a:r>
              <a:rPr lang="cs-CZ" sz="2400" b="1" dirty="0" smtClean="0">
                <a:solidFill>
                  <a:srgbClr val="FFFF00"/>
                </a:solidFill>
              </a:rPr>
              <a:t>!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69125" y="4725144"/>
            <a:ext cx="16914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(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colour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</a:p>
          <a:p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pot, 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fire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?</a:t>
            </a:r>
          </a:p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Blue, 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orange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)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29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81280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941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544091"/>
            <a:ext cx="84110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prezentaci jsou použity vlastní fotografie a obrázek z prostředků </a:t>
            </a:r>
            <a:r>
              <a:rPr lang="cs-CZ" sz="2000" dirty="0" err="1" smtClean="0"/>
              <a:t>Activ</a:t>
            </a:r>
            <a:r>
              <a:rPr lang="cs-CZ" sz="2000" dirty="0" smtClean="0"/>
              <a:t> </a:t>
            </a:r>
            <a:r>
              <a:rPr lang="cs-CZ" sz="2000" dirty="0" err="1" smtClean="0"/>
              <a:t>Inspire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Text je </a:t>
            </a:r>
            <a:r>
              <a:rPr lang="cs-CZ" sz="2000" dirty="0"/>
              <a:t>zjednodušen </a:t>
            </a:r>
            <a:r>
              <a:rPr lang="cs-CZ" sz="2000" dirty="0" smtClean="0"/>
              <a:t>podle: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Three Little Pigs. In: Wikipedia: the free encyclopedia [online]. San Francisco (CA): Wikimedia Foundation, 2001- [cit. 2012-02-01]. </a:t>
            </a:r>
            <a:r>
              <a:rPr lang="en-US" dirty="0" err="1"/>
              <a:t>Dostupné</a:t>
            </a:r>
            <a:r>
              <a:rPr lang="en-US" dirty="0"/>
              <a:t> z: http://en.wikipedia.org/wiki/Three_Little_Pigs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66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294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17</cp:revision>
  <dcterms:created xsi:type="dcterms:W3CDTF">2011-11-28T17:43:53Z</dcterms:created>
  <dcterms:modified xsi:type="dcterms:W3CDTF">2012-06-03T17:50:14Z</dcterms:modified>
</cp:coreProperties>
</file>