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6" r:id="rId2"/>
    <p:sldId id="269" r:id="rId3"/>
    <p:sldId id="274" r:id="rId4"/>
    <p:sldId id="264" r:id="rId5"/>
    <p:sldId id="259" r:id="rId6"/>
    <p:sldId id="258" r:id="rId7"/>
    <p:sldId id="272" r:id="rId8"/>
    <p:sldId id="263" r:id="rId9"/>
    <p:sldId id="261" r:id="rId10"/>
    <p:sldId id="271" r:id="rId11"/>
    <p:sldId id="257" r:id="rId12"/>
    <p:sldId id="265" r:id="rId13"/>
    <p:sldId id="260" r:id="rId14"/>
    <p:sldId id="266" r:id="rId15"/>
    <p:sldId id="267" r:id="rId16"/>
    <p:sldId id="275" r:id="rId17"/>
    <p:sldId id="268" r:id="rId18"/>
    <p:sldId id="270" r:id="rId19"/>
    <p:sldId id="26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CC"/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28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7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780B9-38F1-4734-AC96-BEC00524D50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392BA-C6E7-42C5-B50A-2B2DFFA68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21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780B9-38F1-4734-AC96-BEC00524D50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392BA-C6E7-42C5-B50A-2B2DFFA68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5514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780B9-38F1-4734-AC96-BEC00524D50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392BA-C6E7-42C5-B50A-2B2DFFA68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896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780B9-38F1-4734-AC96-BEC00524D50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392BA-C6E7-42C5-B50A-2B2DFFA68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4266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780B9-38F1-4734-AC96-BEC00524D50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392BA-C6E7-42C5-B50A-2B2DFFA68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2213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780B9-38F1-4734-AC96-BEC00524D50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392BA-C6E7-42C5-B50A-2B2DFFA68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0843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780B9-38F1-4734-AC96-BEC00524D50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392BA-C6E7-42C5-B50A-2B2DFFA68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0504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780B9-38F1-4734-AC96-BEC00524D50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392BA-C6E7-42C5-B50A-2B2DFFA68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21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780B9-38F1-4734-AC96-BEC00524D50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392BA-C6E7-42C5-B50A-2B2DFFA68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0594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780B9-38F1-4734-AC96-BEC00524D50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392BA-C6E7-42C5-B50A-2B2DFFA68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0227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780B9-38F1-4734-AC96-BEC00524D50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392BA-C6E7-42C5-B50A-2B2DFFA68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464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D780B9-38F1-4734-AC96-BEC00524D50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3392BA-C6E7-42C5-B50A-2B2DFFA68D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7232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hyperlink" Target="http://www.youtube.com/watch?v=dk9Yt1PqQiw&amp;feature=relmfu" TargetMode="Externa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413" y="179063"/>
            <a:ext cx="8637587" cy="649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63888" y="28529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2602799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Jitka Vodrážková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76284" y="3645024"/>
            <a:ext cx="17011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Hello, </a:t>
            </a:r>
            <a:r>
              <a:rPr lang="cs-CZ" sz="2000" b="1" dirty="0" err="1" smtClean="0">
                <a:latin typeface="Bookman Old Style" pitchFamily="18" charset="0"/>
              </a:rPr>
              <a:t>kids</a:t>
            </a:r>
            <a:r>
              <a:rPr lang="cs-CZ" sz="2000" b="1" dirty="0" smtClean="0">
                <a:latin typeface="Bookman Old Style" pitchFamily="18" charset="0"/>
              </a:rPr>
              <a:t>!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78186" y="4149080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3.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09540" y="4725144"/>
            <a:ext cx="14558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září 2011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49767" y="3132420"/>
            <a:ext cx="48205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latin typeface="Bookman Old Style" pitchFamily="18" charset="0"/>
              </a:rPr>
              <a:t>VY_22_INOVACE_1A_26_NUMBERS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19433" y="5271107"/>
            <a:ext cx="516037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Bookman Old Style" pitchFamily="18" charset="0"/>
              </a:rPr>
              <a:t>Číslovky 1 - 12</a:t>
            </a:r>
            <a:endParaRPr lang="cs-CZ" sz="1600" b="1" dirty="0">
              <a:latin typeface="Bookman Old Style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09540" y="5883449"/>
            <a:ext cx="42482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err="1" smtClean="0">
                <a:latin typeface="Bookman Old Style" pitchFamily="18" charset="0"/>
              </a:rPr>
              <a:t>Seznámení,výklad</a:t>
            </a:r>
            <a:r>
              <a:rPr lang="cs-CZ" sz="1600" b="1" dirty="0" smtClean="0">
                <a:latin typeface="Bookman Old Style" pitchFamily="18" charset="0"/>
              </a:rPr>
              <a:t> </a:t>
            </a:r>
          </a:p>
          <a:p>
            <a:r>
              <a:rPr lang="cs-CZ" sz="1600" b="1" dirty="0">
                <a:latin typeface="Bookman Old Style" pitchFamily="18" charset="0"/>
              </a:rPr>
              <a:t>n</a:t>
            </a:r>
            <a:r>
              <a:rPr lang="cs-CZ" sz="1600" b="1" dirty="0" smtClean="0">
                <a:latin typeface="Bookman Old Style" pitchFamily="18" charset="0"/>
              </a:rPr>
              <a:t>ebo i procvičování a ověření znalostí</a:t>
            </a:r>
          </a:p>
          <a:p>
            <a:endParaRPr lang="cs-CZ" sz="1600" b="1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6819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7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9999"/>
                </a:solidFill>
              </a:rPr>
              <a:t>Ten </a:t>
            </a:r>
            <a:r>
              <a:rPr lang="cs-CZ" sz="2800" dirty="0" err="1" smtClean="0">
                <a:solidFill>
                  <a:srgbClr val="009999"/>
                </a:solidFill>
              </a:rPr>
              <a:t>little</a:t>
            </a:r>
            <a:r>
              <a:rPr lang="cs-CZ" sz="2800" dirty="0" smtClean="0">
                <a:solidFill>
                  <a:srgbClr val="009999"/>
                </a:solidFill>
              </a:rPr>
              <a:t> </a:t>
            </a:r>
            <a:r>
              <a:rPr lang="cs-CZ" sz="2800" dirty="0" err="1" smtClean="0">
                <a:solidFill>
                  <a:srgbClr val="009999"/>
                </a:solidFill>
              </a:rPr>
              <a:t>numbers</a:t>
            </a:r>
            <a:endParaRPr lang="cs-CZ" sz="2800" dirty="0">
              <a:solidFill>
                <a:srgbClr val="009999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4427984" y="1772816"/>
            <a:ext cx="3008313" cy="4691063"/>
          </a:xfrm>
        </p:spPr>
        <p:txBody>
          <a:bodyPr/>
          <a:lstStyle/>
          <a:p>
            <a:r>
              <a:rPr lang="cs-CZ" sz="6000" i="1" dirty="0" err="1" smtClean="0">
                <a:solidFill>
                  <a:srgbClr val="FF33CC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Sing</a:t>
            </a:r>
            <a:r>
              <a:rPr lang="cs-CZ" sz="6000" i="1" dirty="0" smtClean="0">
                <a:solidFill>
                  <a:srgbClr val="FF33CC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</a:p>
          <a:p>
            <a:r>
              <a:rPr lang="cs-CZ" sz="6000" i="1" dirty="0" smtClean="0">
                <a:solidFill>
                  <a:srgbClr val="FF33CC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  song!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8194" name="Picture 2" descr="C:\Documents and Settings\Maminka\Local Settings\Temporary Internet Files\Content.IE5\TQ0KGVQQ\MC900232728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420888"/>
            <a:ext cx="1620570" cy="2563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239030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619672" y="404664"/>
            <a:ext cx="5111750" cy="5853113"/>
          </a:xfrm>
        </p:spPr>
        <p:txBody>
          <a:bodyPr/>
          <a:lstStyle/>
          <a:p>
            <a:r>
              <a:rPr lang="cs-CZ" dirty="0" smtClean="0"/>
              <a:t>Následující stránky:</a:t>
            </a:r>
          </a:p>
          <a:p>
            <a:endParaRPr lang="cs-CZ" dirty="0"/>
          </a:p>
          <a:p>
            <a:r>
              <a:rPr lang="cs-CZ" dirty="0" smtClean="0"/>
              <a:t>Žáci řeknou anglicky číslovku a po kliknutí - 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638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Maminka\Local Settings\Temporary Internet Files\Content.IE5\TQ0KGVQQ\MC9004106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556792"/>
            <a:ext cx="4374333" cy="3462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012160" y="2492896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tx2"/>
                </a:solidFill>
              </a:rPr>
              <a:t>8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24128" y="4149080"/>
            <a:ext cx="15327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chemeClr val="tx2"/>
                </a:solidFill>
              </a:rPr>
              <a:t>eight</a:t>
            </a:r>
            <a:endParaRPr lang="cs-CZ" sz="4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2426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76256" y="1801697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C000"/>
                </a:solidFill>
              </a:rPr>
              <a:t>3</a:t>
            </a:r>
            <a:endParaRPr lang="cs-CZ" sz="4400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16216" y="3212975"/>
            <a:ext cx="142115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solidFill>
                  <a:srgbClr val="FFC000"/>
                </a:solidFill>
              </a:rPr>
              <a:t>three</a:t>
            </a:r>
            <a:endParaRPr lang="cs-CZ" sz="4400" dirty="0">
              <a:solidFill>
                <a:srgbClr val="FFC000"/>
              </a:solidFill>
            </a:endParaRPr>
          </a:p>
        </p:txBody>
      </p:sp>
      <p:pic>
        <p:nvPicPr>
          <p:cNvPr id="1027" name="Picture 3" descr="C:\Documents and Settings\Maminka\Local Settings\Temporary Internet Files\Content.IE5\3MWZ8ECJ\MC9001422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298" y="2553578"/>
            <a:ext cx="2555963" cy="2088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Maminka\Local Settings\Temporary Internet Files\Content.IE5\3MWZ8ECJ\MC9001422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1917" y="2868260"/>
            <a:ext cx="2404101" cy="1964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Maminka\Local Settings\Temporary Internet Files\Content.IE5\3MWZ8ECJ\MC9001422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4280" y="4365104"/>
            <a:ext cx="2379688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4974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203848" y="1556792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2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4294967295"/>
          </p:nvPr>
        </p:nvSpPr>
        <p:spPr>
          <a:xfrm>
            <a:off x="6876256" y="3140968"/>
            <a:ext cx="1219200" cy="67627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4400" dirty="0" err="1" smtClean="0">
                <a:solidFill>
                  <a:srgbClr val="00B0F0"/>
                </a:solidFill>
              </a:rPr>
              <a:t>two</a:t>
            </a:r>
            <a:endParaRPr lang="cs-CZ" sz="4400" dirty="0">
              <a:solidFill>
                <a:srgbClr val="00B0F0"/>
              </a:solidFill>
            </a:endParaRPr>
          </a:p>
        </p:txBody>
      </p:sp>
      <p:pic>
        <p:nvPicPr>
          <p:cNvPr id="2050" name="Picture 2" descr="C:\Users\94XB\AppData\Local\Microsoft\Windows\Temporary Internet Files\Content.IE5\JW8FQQAQ\MC9003512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44824"/>
            <a:ext cx="3630333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0265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Maminka\Local Settings\Temporary Internet Files\Content.IE5\5TLVBJT9\MP90040731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23168"/>
            <a:ext cx="3645545" cy="5466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923168"/>
            <a:ext cx="3646488" cy="5468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796136" y="2348880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tx2">
                    <a:lumMod val="75000"/>
                  </a:schemeClr>
                </a:solidFill>
              </a:rPr>
              <a:t>12</a:t>
            </a:r>
            <a:endParaRPr lang="cs-CZ" sz="4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64088" y="4293096"/>
            <a:ext cx="171309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solidFill>
                  <a:schemeClr val="accent1">
                    <a:lumMod val="75000"/>
                  </a:schemeClr>
                </a:solidFill>
              </a:rPr>
              <a:t>twelve</a:t>
            </a:r>
            <a:endParaRPr lang="cs-CZ" sz="4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1484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732240" y="2276872"/>
            <a:ext cx="56938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300192" y="4077072"/>
            <a:ext cx="178606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/>
              <a:t>seven</a:t>
            </a:r>
            <a:endParaRPr lang="cs-CZ" sz="4400" b="1" dirty="0"/>
          </a:p>
        </p:txBody>
      </p:sp>
      <p:pic>
        <p:nvPicPr>
          <p:cNvPr id="4098" name="Picture 2" descr="C:\Documents and Settings\Maminka\Local Settings\Temporary Internet Files\Content.IE5\MKGH27C7\MC9004156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3" y="1665924"/>
            <a:ext cx="4688909" cy="4571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5047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626183" y="1966193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7030A0"/>
                </a:solidFill>
              </a:rPr>
              <a:t>5</a:t>
            </a:r>
            <a:endParaRPr lang="cs-CZ" sz="4400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88224" y="3284984"/>
            <a:ext cx="101591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solidFill>
                  <a:srgbClr val="7030A0"/>
                </a:solidFill>
              </a:rPr>
              <a:t>five</a:t>
            </a:r>
            <a:endParaRPr lang="cs-CZ" sz="4400" dirty="0">
              <a:solidFill>
                <a:srgbClr val="7030A0"/>
              </a:solidFill>
            </a:endParaRPr>
          </a:p>
        </p:txBody>
      </p:sp>
      <p:pic>
        <p:nvPicPr>
          <p:cNvPr id="2050" name="Picture 2" descr="C:\Documents and Settings\Maminka\Local Settings\Temporary Internet Files\Content.IE5\3MWZ8ECJ\MC90044173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057400"/>
            <a:ext cx="2163688" cy="2163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Maminka\Local Settings\Temporary Internet Files\Content.IE5\3MWZ8ECJ\MC90044173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446" y="188640"/>
            <a:ext cx="2162273" cy="2162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Maminka\Local Settings\Temporary Internet Files\Content.IE5\3MWZ8ECJ\MC90044173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3560" y="146553"/>
            <a:ext cx="2204360" cy="2204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Maminka\Local Settings\Temporary Internet Files\Content.IE5\3MWZ8ECJ\MC90044173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184" y="2014873"/>
            <a:ext cx="2206215" cy="2206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Maminka\Local Settings\Temporary Internet Files\Content.IE5\3MWZ8ECJ\MC90044173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2560" y="3641504"/>
            <a:ext cx="2163760" cy="2163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7072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Maminka\Local Settings\Temporary Internet Files\Content.IE5\TQ0KGVQQ\MC90044035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2411" y="4365104"/>
            <a:ext cx="1858961" cy="1858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Maminka\Local Settings\Temporary Internet Files\Content.IE5\5TLVBJT9\MC90044036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336141"/>
            <a:ext cx="1693062" cy="1693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Maminka\Local Settings\Temporary Internet Files\Content.IE5\3MWZ8ECJ\MC90044035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1917" y="1360679"/>
            <a:ext cx="1723877" cy="1723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Maminka\Local Settings\Temporary Internet Files\Content.IE5\MKGH27C7\MC900440364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5810" y="2354730"/>
            <a:ext cx="1743180" cy="1743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Maminka\Local Settings\Temporary Internet Files\Content.IE5\TQ0KGVQQ\MC900440363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2159" y="1988840"/>
            <a:ext cx="1867396" cy="1867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Maminka\Local Settings\Temporary Internet Files\Content.IE5\5TLVBJT9\MC900440362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271" y="3029203"/>
            <a:ext cx="1451198" cy="1451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Maminka\Local Settings\Temporary Internet Files\Content.IE5\3MWZ8ECJ\MC900440355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4871" y="2525698"/>
            <a:ext cx="1888925" cy="188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Maminka\Local Settings\Temporary Internet Files\Content.IE5\MKGH27C7\MC900440366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1917" y="3516355"/>
            <a:ext cx="1796536" cy="1796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Maminka\Local Settings\Temporary Internet Files\Content.IE5\TQ0KGVQQ\MC900440360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4864" y="806917"/>
            <a:ext cx="1547813" cy="1547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Maminka\Local Settings\Temporary Internet Files\Content.IE5\5TLVBJT9\MC900440365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7969" y="1024876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Maminka\Local Settings\Temporary Internet Files\Content.IE5\3MWZ8ECJ\MC900440368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881" y="4846182"/>
            <a:ext cx="1852886" cy="1852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292080" y="3749620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11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579288" y="5085184"/>
            <a:ext cx="173637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rgbClr val="FF0000"/>
                </a:solidFill>
              </a:rPr>
              <a:t>eleven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557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3203848" y="1772816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94XB\AppData\Local\Microsoft\Windows\Temporary Internet Files\Content.IE5\BFG478NQ\MC900389354[1].wmf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836712"/>
            <a:ext cx="6264275" cy="5183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7524328" y="3284984"/>
            <a:ext cx="105990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solidFill>
                  <a:srgbClr val="FF0000"/>
                </a:solidFill>
              </a:rPr>
              <a:t>one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8403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172400" y="1493257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393436" y="3163615"/>
            <a:ext cx="13452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nine</a:t>
            </a:r>
            <a:endParaRPr lang="cs-CZ" sz="4400" b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6148" name="Picture 4" descr="C:\Documents and Settings\Maminka\Local Settings\Temporary Internet Files\Content.IE5\5TLVBJT9\MP9004224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92" y="1742608"/>
            <a:ext cx="2376264" cy="1583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Documents and Settings\Maminka\Local Settings\Temporary Internet Files\Content.IE5\5TLVBJT9\MP9004224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9404" y="1774054"/>
            <a:ext cx="2376264" cy="1583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Documents and Settings\Maminka\Local Settings\Temporary Internet Files\Content.IE5\5TLVBJT9\MP9004224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2236" y="3357611"/>
            <a:ext cx="2376264" cy="1583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Documents and Settings\Maminka\Local Settings\Temporary Internet Files\Content.IE5\5TLVBJT9\MP9004224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2508" y="3357611"/>
            <a:ext cx="2376264" cy="1583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Documents and Settings\Maminka\Local Settings\Temporary Internet Files\Content.IE5\5TLVBJT9\MP9004224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064" y="3357611"/>
            <a:ext cx="2376264" cy="1583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Documents and Settings\Maminka\Local Settings\Temporary Internet Files\Content.IE5\5TLVBJT9\MP9004224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941168"/>
            <a:ext cx="2376264" cy="1583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Documents and Settings\Maminka\Local Settings\Temporary Internet Files\Content.IE5\5TLVBJT9\MP9004224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941168"/>
            <a:ext cx="2376264" cy="1583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Documents and Settings\Maminka\Local Settings\Temporary Internet Files\Content.IE5\5TLVBJT9\MP9004224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941168"/>
            <a:ext cx="2376264" cy="1583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Documents and Settings\Maminka\Local Settings\Temporary Internet Files\Content.IE5\5TLVBJT9\MP9004224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9420" y="1742609"/>
            <a:ext cx="2376264" cy="1583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9460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281368" y="1822969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B050"/>
                </a:solidFill>
              </a:rPr>
              <a:t>4</a:t>
            </a:r>
            <a:endParaRPr lang="cs-CZ" sz="44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948264" y="3140968"/>
            <a:ext cx="113620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solidFill>
                  <a:srgbClr val="00B050"/>
                </a:solidFill>
              </a:rPr>
              <a:t>four</a:t>
            </a:r>
            <a:endParaRPr lang="cs-CZ" sz="4400" dirty="0">
              <a:solidFill>
                <a:srgbClr val="00B050"/>
              </a:solidFill>
            </a:endParaRPr>
          </a:p>
        </p:txBody>
      </p:sp>
      <p:pic>
        <p:nvPicPr>
          <p:cNvPr id="4098" name="Picture 2" descr="C:\Users\94XB\AppData\Local\Microsoft\Windows\Temporary Internet Files\Content.IE5\VGNP32PF\MC90043155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88840"/>
            <a:ext cx="2822151" cy="278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6113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Documents and Settings\Maminka\Local Settings\Temporary Internet Files\Content.IE5\MKGH27C7\MC90044180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70080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Maminka\Local Settings\Temporary Internet Files\Content.IE5\MKGH27C7\MC90044180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331640" y="1716440"/>
            <a:ext cx="2873424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04248" y="2132856"/>
            <a:ext cx="81304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2">
                    <a:lumMod val="75000"/>
                  </a:schemeClr>
                </a:solidFill>
              </a:rPr>
              <a:t>10</a:t>
            </a:r>
            <a:endParaRPr lang="cs-CZ" sz="4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04248" y="4149080"/>
            <a:ext cx="103105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2">
                    <a:lumMod val="75000"/>
                  </a:schemeClr>
                </a:solidFill>
              </a:rPr>
              <a:t>ten</a:t>
            </a:r>
            <a:endParaRPr lang="cs-CZ" sz="44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8126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04248" y="2636912"/>
            <a:ext cx="5277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3">
                    <a:lumMod val="75000"/>
                  </a:schemeClr>
                </a:solidFill>
              </a:rPr>
              <a:t>6</a:t>
            </a:r>
            <a:endParaRPr lang="cs-CZ" sz="4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588224" y="4293096"/>
            <a:ext cx="97013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chemeClr val="accent3">
                    <a:lumMod val="75000"/>
                  </a:schemeClr>
                </a:solidFill>
              </a:rPr>
              <a:t>six</a:t>
            </a:r>
            <a:endParaRPr lang="cs-CZ" sz="4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3074" name="Picture 2" descr="C:\Documents and Settings\Maminka\Local Settings\Temporary Internet Files\Content.IE5\MKGH27C7\MC900340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9496" y="2157616"/>
            <a:ext cx="1664208" cy="1830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Maminka\Local Settings\Temporary Internet Files\Content.IE5\MKGH27C7\MC900340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8256" y="4147222"/>
            <a:ext cx="1664208" cy="1830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Maminka\Local Settings\Temporary Internet Files\Content.IE5\MKGH27C7\MC900340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5688" y="4011869"/>
            <a:ext cx="1664208" cy="1830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Maminka\Local Settings\Temporary Internet Files\Content.IE5\MKGH27C7\MC900340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888" y="4035493"/>
            <a:ext cx="1664208" cy="1830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Maminka\Local Settings\Temporary Internet Files\Content.IE5\MKGH27C7\MC900340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3952" y="2204864"/>
            <a:ext cx="1664208" cy="1830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Maminka\Local Settings\Temporary Internet Files\Content.IE5\MKGH27C7\MC900340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04864"/>
            <a:ext cx="1664208" cy="1830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0815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80728"/>
            <a:ext cx="42340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Test znalostí na papír, další stránka 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5164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64704"/>
            <a:ext cx="5331909" cy="58477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a připiš čísla: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Si_</a:t>
            </a:r>
            <a:endParaRPr lang="cs-CZ" sz="3200" dirty="0">
              <a:solidFill>
                <a:srgbClr val="FF0000"/>
              </a:solidFill>
            </a:endParaRPr>
          </a:p>
          <a:p>
            <a:r>
              <a:rPr lang="cs-CZ" sz="3600" dirty="0" smtClean="0">
                <a:solidFill>
                  <a:srgbClr val="FF0000"/>
                </a:solidFill>
              </a:rPr>
              <a:t>_en</a:t>
            </a:r>
          </a:p>
          <a:p>
            <a:r>
              <a:rPr lang="cs-CZ" sz="3600" dirty="0" err="1" smtClean="0">
                <a:solidFill>
                  <a:srgbClr val="FF0000"/>
                </a:solidFill>
              </a:rPr>
              <a:t>Fi_e</a:t>
            </a: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err="1" smtClean="0">
                <a:solidFill>
                  <a:srgbClr val="FF0000"/>
                </a:solidFill>
              </a:rPr>
              <a:t>E_eve</a:t>
            </a:r>
            <a:r>
              <a:rPr lang="cs-CZ" sz="3600" dirty="0" smtClean="0">
                <a:solidFill>
                  <a:srgbClr val="FF0000"/>
                </a:solidFill>
              </a:rPr>
              <a:t>_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Nin_                                         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_</a:t>
            </a:r>
            <a:r>
              <a:rPr lang="cs-CZ" sz="3600" dirty="0" err="1" smtClean="0">
                <a:solidFill>
                  <a:srgbClr val="FF0000"/>
                </a:solidFill>
              </a:rPr>
              <a:t>eve</a:t>
            </a:r>
            <a:r>
              <a:rPr lang="cs-CZ" sz="3600" dirty="0" smtClean="0">
                <a:solidFill>
                  <a:srgbClr val="FF0000"/>
                </a:solidFill>
              </a:rPr>
              <a:t>_</a:t>
            </a:r>
          </a:p>
          <a:p>
            <a:r>
              <a:rPr lang="cs-CZ" sz="3600" dirty="0" err="1" smtClean="0">
                <a:solidFill>
                  <a:srgbClr val="FF0000"/>
                </a:solidFill>
              </a:rPr>
              <a:t>Fo_r</a:t>
            </a: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err="1" smtClean="0">
                <a:solidFill>
                  <a:srgbClr val="FF0000"/>
                </a:solidFill>
              </a:rPr>
              <a:t>T_re</a:t>
            </a:r>
            <a:r>
              <a:rPr lang="cs-CZ" sz="3600" dirty="0" smtClean="0">
                <a:solidFill>
                  <a:srgbClr val="FF0000"/>
                </a:solidFill>
              </a:rPr>
              <a:t>_</a:t>
            </a:r>
          </a:p>
          <a:p>
            <a:r>
              <a:rPr lang="cs-CZ" sz="3600" dirty="0" err="1" smtClean="0">
                <a:solidFill>
                  <a:srgbClr val="FF0000"/>
                </a:solidFill>
              </a:rPr>
              <a:t>Ei_ht</a:t>
            </a: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err="1" smtClean="0">
                <a:solidFill>
                  <a:srgbClr val="FF0000"/>
                </a:solidFill>
              </a:rPr>
              <a:t>Tw_l_e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5065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64704"/>
            <a:ext cx="5804474" cy="58477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Kontrola:</a:t>
            </a:r>
          </a:p>
          <a:p>
            <a:pPr lvl="0"/>
            <a:r>
              <a:rPr lang="cs-CZ" sz="3200" dirty="0" err="1" smtClean="0">
                <a:solidFill>
                  <a:srgbClr val="FF0000"/>
                </a:solidFill>
              </a:rPr>
              <a:t>Si</a:t>
            </a:r>
            <a:r>
              <a:rPr lang="cs-CZ" sz="3200" dirty="0" err="1" smtClean="0">
                <a:solidFill>
                  <a:srgbClr val="00B0F0"/>
                </a:solidFill>
              </a:rPr>
              <a:t>x</a:t>
            </a:r>
            <a:r>
              <a:rPr lang="cs-CZ" sz="3200" dirty="0" smtClean="0">
                <a:solidFill>
                  <a:srgbClr val="00B0F0"/>
                </a:solidFill>
              </a:rPr>
              <a:t>                  6</a:t>
            </a:r>
            <a:endParaRPr lang="cs-CZ" sz="3200" dirty="0">
              <a:solidFill>
                <a:srgbClr val="FF0000"/>
              </a:solidFill>
            </a:endParaRPr>
          </a:p>
          <a:p>
            <a:r>
              <a:rPr lang="cs-CZ" sz="3600" dirty="0" smtClean="0">
                <a:solidFill>
                  <a:srgbClr val="00B0F0"/>
                </a:solidFill>
              </a:rPr>
              <a:t>T</a:t>
            </a:r>
            <a:r>
              <a:rPr lang="cs-CZ" sz="3600" dirty="0" smtClean="0">
                <a:solidFill>
                  <a:srgbClr val="FF0000"/>
                </a:solidFill>
              </a:rPr>
              <a:t>en             </a:t>
            </a:r>
            <a:r>
              <a:rPr lang="cs-CZ" sz="3600" dirty="0" smtClean="0">
                <a:solidFill>
                  <a:srgbClr val="00B0F0"/>
                </a:solidFill>
              </a:rPr>
              <a:t>10</a:t>
            </a:r>
          </a:p>
          <a:p>
            <a:r>
              <a:rPr lang="cs-CZ" sz="3600" dirty="0" err="1" smtClean="0">
                <a:solidFill>
                  <a:srgbClr val="FF0000"/>
                </a:solidFill>
              </a:rPr>
              <a:t>Fi</a:t>
            </a:r>
            <a:r>
              <a:rPr lang="cs-CZ" sz="3600" dirty="0" err="1" smtClean="0">
                <a:solidFill>
                  <a:srgbClr val="00B0F0"/>
                </a:solidFill>
              </a:rPr>
              <a:t>v</a:t>
            </a:r>
            <a:r>
              <a:rPr lang="cs-CZ" sz="3600" dirty="0" err="1" smtClean="0">
                <a:solidFill>
                  <a:srgbClr val="FF0000"/>
                </a:solidFill>
              </a:rPr>
              <a:t>e</a:t>
            </a:r>
            <a:r>
              <a:rPr lang="cs-CZ" sz="3600" dirty="0" smtClean="0">
                <a:solidFill>
                  <a:srgbClr val="FF0000"/>
                </a:solidFill>
              </a:rPr>
              <a:t>             </a:t>
            </a:r>
            <a:r>
              <a:rPr lang="cs-CZ" sz="3600" dirty="0" smtClean="0">
                <a:solidFill>
                  <a:srgbClr val="00B0F0"/>
                </a:solidFill>
              </a:rPr>
              <a:t>5</a:t>
            </a: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err="1" smtClean="0">
                <a:solidFill>
                  <a:srgbClr val="FF0000"/>
                </a:solidFill>
              </a:rPr>
              <a:t>E</a:t>
            </a:r>
            <a:r>
              <a:rPr lang="cs-CZ" sz="3600" dirty="0" err="1" smtClean="0">
                <a:solidFill>
                  <a:srgbClr val="00B0F0"/>
                </a:solidFill>
              </a:rPr>
              <a:t>l</a:t>
            </a:r>
            <a:r>
              <a:rPr lang="cs-CZ" sz="3600" dirty="0" err="1" smtClean="0">
                <a:solidFill>
                  <a:srgbClr val="FF0000"/>
                </a:solidFill>
              </a:rPr>
              <a:t>eve</a:t>
            </a:r>
            <a:r>
              <a:rPr lang="cs-CZ" sz="3600" dirty="0" err="1" smtClean="0">
                <a:solidFill>
                  <a:srgbClr val="00B0F0"/>
                </a:solidFill>
              </a:rPr>
              <a:t>n</a:t>
            </a:r>
            <a:r>
              <a:rPr lang="cs-CZ" sz="3600" dirty="0" smtClean="0">
                <a:solidFill>
                  <a:srgbClr val="00B0F0"/>
                </a:solidFill>
              </a:rPr>
              <a:t>        11</a:t>
            </a:r>
          </a:p>
          <a:p>
            <a:r>
              <a:rPr lang="cs-CZ" sz="3600" dirty="0" err="1" smtClean="0">
                <a:solidFill>
                  <a:srgbClr val="FF0000"/>
                </a:solidFill>
              </a:rPr>
              <a:t>Nin</a:t>
            </a:r>
            <a:r>
              <a:rPr lang="cs-CZ" sz="3600" dirty="0" err="1" smtClean="0">
                <a:solidFill>
                  <a:srgbClr val="00B0F0"/>
                </a:solidFill>
              </a:rPr>
              <a:t>e</a:t>
            </a:r>
            <a:r>
              <a:rPr lang="cs-CZ" sz="3600" dirty="0" smtClean="0">
                <a:solidFill>
                  <a:srgbClr val="FF0000"/>
                </a:solidFill>
              </a:rPr>
              <a:t>            </a:t>
            </a:r>
            <a:r>
              <a:rPr lang="cs-CZ" sz="3600" dirty="0" smtClean="0">
                <a:solidFill>
                  <a:srgbClr val="00B0F0"/>
                </a:solidFill>
              </a:rPr>
              <a:t>9</a:t>
            </a:r>
            <a:r>
              <a:rPr lang="cs-CZ" sz="3600" dirty="0" smtClean="0">
                <a:solidFill>
                  <a:srgbClr val="FF0000"/>
                </a:solidFill>
              </a:rPr>
              <a:t>                             </a:t>
            </a:r>
          </a:p>
          <a:p>
            <a:r>
              <a:rPr lang="cs-CZ" sz="3600" dirty="0" err="1" smtClean="0">
                <a:solidFill>
                  <a:srgbClr val="00B0F0"/>
                </a:solidFill>
              </a:rPr>
              <a:t>S</a:t>
            </a:r>
            <a:r>
              <a:rPr lang="cs-CZ" sz="3600" dirty="0" err="1" smtClean="0">
                <a:solidFill>
                  <a:srgbClr val="FF0000"/>
                </a:solidFill>
              </a:rPr>
              <a:t>eve</a:t>
            </a:r>
            <a:r>
              <a:rPr lang="cs-CZ" sz="3600" dirty="0" err="1" smtClean="0">
                <a:solidFill>
                  <a:srgbClr val="00B0F0"/>
                </a:solidFill>
              </a:rPr>
              <a:t>n</a:t>
            </a:r>
            <a:r>
              <a:rPr lang="cs-CZ" sz="3600" dirty="0" smtClean="0">
                <a:solidFill>
                  <a:srgbClr val="00B0F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         </a:t>
            </a:r>
            <a:r>
              <a:rPr lang="cs-CZ" sz="3600" dirty="0" smtClean="0">
                <a:solidFill>
                  <a:srgbClr val="00B0F0"/>
                </a:solidFill>
              </a:rPr>
              <a:t>7</a:t>
            </a:r>
            <a:r>
              <a:rPr lang="cs-CZ" sz="3600" dirty="0" smtClean="0">
                <a:solidFill>
                  <a:srgbClr val="FF0000"/>
                </a:solidFill>
              </a:rPr>
              <a:t>                               </a:t>
            </a:r>
          </a:p>
          <a:p>
            <a:r>
              <a:rPr lang="cs-CZ" sz="3600" dirty="0" err="1" smtClean="0">
                <a:solidFill>
                  <a:srgbClr val="FF0000"/>
                </a:solidFill>
              </a:rPr>
              <a:t>Fo</a:t>
            </a:r>
            <a:r>
              <a:rPr lang="cs-CZ" sz="3600" dirty="0" err="1" smtClean="0">
                <a:solidFill>
                  <a:srgbClr val="00B0F0"/>
                </a:solidFill>
              </a:rPr>
              <a:t>u</a:t>
            </a:r>
            <a:r>
              <a:rPr lang="cs-CZ" sz="3600" dirty="0" err="1" smtClean="0">
                <a:solidFill>
                  <a:srgbClr val="FF0000"/>
                </a:solidFill>
              </a:rPr>
              <a:t>r</a:t>
            </a:r>
            <a:r>
              <a:rPr lang="cs-CZ" sz="3600" dirty="0" smtClean="0">
                <a:solidFill>
                  <a:srgbClr val="FF0000"/>
                </a:solidFill>
              </a:rPr>
              <a:t>            </a:t>
            </a:r>
            <a:r>
              <a:rPr lang="cs-CZ" sz="3600" dirty="0" smtClean="0">
                <a:solidFill>
                  <a:srgbClr val="00B0F0"/>
                </a:solidFill>
              </a:rPr>
              <a:t>4</a:t>
            </a:r>
          </a:p>
          <a:p>
            <a:r>
              <a:rPr lang="cs-CZ" sz="3600" dirty="0" err="1" smtClean="0">
                <a:solidFill>
                  <a:srgbClr val="FF0000"/>
                </a:solidFill>
              </a:rPr>
              <a:t>T</a:t>
            </a:r>
            <a:r>
              <a:rPr lang="cs-CZ" sz="3600" dirty="0" err="1" smtClean="0">
                <a:solidFill>
                  <a:srgbClr val="00B0F0"/>
                </a:solidFill>
              </a:rPr>
              <a:t>h</a:t>
            </a:r>
            <a:r>
              <a:rPr lang="cs-CZ" sz="3600" dirty="0" err="1" smtClean="0">
                <a:solidFill>
                  <a:srgbClr val="FF0000"/>
                </a:solidFill>
              </a:rPr>
              <a:t>re</a:t>
            </a:r>
            <a:r>
              <a:rPr lang="cs-CZ" sz="3600" dirty="0" err="1" smtClean="0">
                <a:solidFill>
                  <a:srgbClr val="00B0F0"/>
                </a:solidFill>
              </a:rPr>
              <a:t>e</a:t>
            </a:r>
            <a:r>
              <a:rPr lang="cs-CZ" sz="3600" dirty="0" smtClean="0">
                <a:solidFill>
                  <a:srgbClr val="00B0F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         </a:t>
            </a:r>
            <a:r>
              <a:rPr lang="cs-CZ" sz="3600" dirty="0" smtClean="0">
                <a:solidFill>
                  <a:srgbClr val="00B0F0"/>
                </a:solidFill>
              </a:rPr>
              <a:t>3</a:t>
            </a:r>
          </a:p>
          <a:p>
            <a:r>
              <a:rPr lang="cs-CZ" sz="3600" dirty="0" err="1" smtClean="0">
                <a:solidFill>
                  <a:srgbClr val="FF0000"/>
                </a:solidFill>
              </a:rPr>
              <a:t>Ei</a:t>
            </a:r>
            <a:r>
              <a:rPr lang="cs-CZ" sz="3600" dirty="0" err="1" smtClean="0">
                <a:solidFill>
                  <a:srgbClr val="00B0F0"/>
                </a:solidFill>
              </a:rPr>
              <a:t>g</a:t>
            </a:r>
            <a:r>
              <a:rPr lang="cs-CZ" sz="3600" dirty="0" err="1" smtClean="0">
                <a:solidFill>
                  <a:srgbClr val="FF0000"/>
                </a:solidFill>
              </a:rPr>
              <a:t>ht</a:t>
            </a:r>
            <a:r>
              <a:rPr lang="cs-CZ" sz="3600" dirty="0" smtClean="0">
                <a:solidFill>
                  <a:srgbClr val="FF0000"/>
                </a:solidFill>
              </a:rPr>
              <a:t>           </a:t>
            </a:r>
            <a:r>
              <a:rPr lang="cs-CZ" sz="3600" dirty="0" smtClean="0">
                <a:solidFill>
                  <a:srgbClr val="00B0F0"/>
                </a:solidFill>
              </a:rPr>
              <a:t>8</a:t>
            </a:r>
          </a:p>
          <a:p>
            <a:r>
              <a:rPr lang="cs-CZ" sz="3600" dirty="0" err="1" smtClean="0">
                <a:solidFill>
                  <a:srgbClr val="FF0000"/>
                </a:solidFill>
              </a:rPr>
              <a:t>Tw</a:t>
            </a:r>
            <a:r>
              <a:rPr lang="cs-CZ" sz="3600" dirty="0" err="1" smtClean="0">
                <a:solidFill>
                  <a:srgbClr val="00B0F0"/>
                </a:solidFill>
              </a:rPr>
              <a:t>e</a:t>
            </a:r>
            <a:r>
              <a:rPr lang="cs-CZ" sz="3600" dirty="0" err="1" smtClean="0">
                <a:solidFill>
                  <a:srgbClr val="FF0000"/>
                </a:solidFill>
              </a:rPr>
              <a:t>l</a:t>
            </a:r>
            <a:r>
              <a:rPr lang="cs-CZ" sz="3600" dirty="0" err="1" smtClean="0">
                <a:solidFill>
                  <a:srgbClr val="00B0F0"/>
                </a:solidFill>
              </a:rPr>
              <a:t>v</a:t>
            </a:r>
            <a:r>
              <a:rPr lang="cs-CZ" sz="3600" dirty="0" err="1" smtClean="0">
                <a:solidFill>
                  <a:srgbClr val="FF0000"/>
                </a:solidFill>
              </a:rPr>
              <a:t>e</a:t>
            </a:r>
            <a:r>
              <a:rPr lang="cs-CZ" sz="3600" dirty="0" smtClean="0">
                <a:solidFill>
                  <a:srgbClr val="00B0F0"/>
                </a:solidFill>
              </a:rPr>
              <a:t>        12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5153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475656" y="1268760"/>
            <a:ext cx="289053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Otevřená galerie Microsoft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39952" y="45091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1719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304</TotalTime>
  <Words>123</Words>
  <Application>Microsoft Office PowerPoint</Application>
  <PresentationFormat>Předvádění na obrazovce (4:3)</PresentationFormat>
  <Paragraphs>68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Ten little numbers</vt:lpstr>
      <vt:lpstr>Prezentace aplikace PowerPoint</vt:lpstr>
      <vt:lpstr>Prezentace aplikace PowerPoint</vt:lpstr>
      <vt:lpstr>Prezentace aplikace PowerPoint</vt:lpstr>
      <vt:lpstr>2</vt:lpstr>
      <vt:lpstr>Prezentace aplikace PowerPoint</vt:lpstr>
      <vt:lpstr>Prezentace aplikace PowerPoint</vt:lpstr>
      <vt:lpstr>Prezentace aplikace PowerPoint</vt:lpstr>
      <vt:lpstr>Prezentace aplikace PowerPoint</vt:lpstr>
      <vt:lpstr>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 a MŠ Nechanice</dc:title>
  <dc:creator>94XB</dc:creator>
  <cp:lastModifiedBy>Maminka</cp:lastModifiedBy>
  <cp:revision>30</cp:revision>
  <dcterms:created xsi:type="dcterms:W3CDTF">2011-09-12T14:32:56Z</dcterms:created>
  <dcterms:modified xsi:type="dcterms:W3CDTF">2012-06-03T17:49:16Z</dcterms:modified>
</cp:coreProperties>
</file>