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56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2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CBDF2-D2AA-4FF9-B118-D0C0AD82579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36904-2C76-43E6-AFF3-07472701C9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476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CBDF2-D2AA-4FF9-B118-D0C0AD82579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36904-2C76-43E6-AFF3-07472701C9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2069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CBDF2-D2AA-4FF9-B118-D0C0AD82579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36904-2C76-43E6-AFF3-07472701C9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3631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CBDF2-D2AA-4FF9-B118-D0C0AD82579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36904-2C76-43E6-AFF3-07472701C9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14323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CBDF2-D2AA-4FF9-B118-D0C0AD82579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36904-2C76-43E6-AFF3-07472701C9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55645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CBDF2-D2AA-4FF9-B118-D0C0AD82579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36904-2C76-43E6-AFF3-07472701C9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29358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CBDF2-D2AA-4FF9-B118-D0C0AD82579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36904-2C76-43E6-AFF3-07472701C9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66261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CBDF2-D2AA-4FF9-B118-D0C0AD82579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36904-2C76-43E6-AFF3-07472701C9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1021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CBDF2-D2AA-4FF9-B118-D0C0AD82579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36904-2C76-43E6-AFF3-07472701C9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7366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CBDF2-D2AA-4FF9-B118-D0C0AD82579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36904-2C76-43E6-AFF3-07472701C9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19749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CBDF2-D2AA-4FF9-B118-D0C0AD82579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36904-2C76-43E6-AFF3-07472701C9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60323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0CBDF2-D2AA-4FF9-B118-D0C0AD82579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936904-2C76-43E6-AFF3-07472701C9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8205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413" y="179063"/>
            <a:ext cx="8637587" cy="6494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563888" y="285293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47864" y="2602799"/>
            <a:ext cx="29523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  <a:latin typeface="Bookman Old Style" pitchFamily="18" charset="0"/>
              </a:rPr>
              <a:t>Jitka Vodrážková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376284" y="3645024"/>
            <a:ext cx="17011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  <a:latin typeface="Bookman Old Style" pitchFamily="18" charset="0"/>
              </a:rPr>
              <a:t>Hello, </a:t>
            </a:r>
            <a:r>
              <a:rPr lang="cs-CZ" sz="2000" b="1" dirty="0" err="1">
                <a:solidFill>
                  <a:prstClr val="black"/>
                </a:solidFill>
                <a:latin typeface="Bookman Old Style" pitchFamily="18" charset="0"/>
              </a:rPr>
              <a:t>kids</a:t>
            </a:r>
            <a:r>
              <a:rPr lang="cs-CZ" sz="2000" b="1" dirty="0">
                <a:solidFill>
                  <a:prstClr val="black"/>
                </a:solidFill>
                <a:latin typeface="Bookman Old Style" pitchFamily="18" charset="0"/>
              </a:rPr>
              <a:t>!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378186" y="4149080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  <a:latin typeface="Bookman Old Style" pitchFamily="18" charset="0"/>
              </a:rPr>
              <a:t>3.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409540" y="4725144"/>
            <a:ext cx="18405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  <a:latin typeface="Bookman Old Style" pitchFamily="18" charset="0"/>
              </a:rPr>
              <a:t>březen 2012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349767" y="3132420"/>
            <a:ext cx="505779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smtClean="0">
                <a:solidFill>
                  <a:prstClr val="black"/>
                </a:solidFill>
                <a:latin typeface="Bookman Old Style" pitchFamily="18" charset="0"/>
              </a:rPr>
              <a:t>VY_22_INOVACE_1A_35_QUESTIONS</a:t>
            </a:r>
            <a:endParaRPr lang="cs-CZ" sz="2000" b="1" dirty="0">
              <a:solidFill>
                <a:prstClr val="black"/>
              </a:solidFill>
              <a:latin typeface="Bookman Old Style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19433" y="5271107"/>
            <a:ext cx="516037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>
                <a:solidFill>
                  <a:prstClr val="black"/>
                </a:solidFill>
                <a:latin typeface="Bookman Old Style" pitchFamily="18" charset="0"/>
              </a:rPr>
              <a:t>Otázky a ú</a:t>
            </a:r>
            <a:r>
              <a:rPr lang="cs-CZ" sz="1600" b="1" dirty="0" smtClean="0">
                <a:solidFill>
                  <a:prstClr val="black"/>
                </a:solidFill>
                <a:latin typeface="Bookman Old Style" pitchFamily="18" charset="0"/>
              </a:rPr>
              <a:t>koly </a:t>
            </a:r>
            <a:r>
              <a:rPr lang="cs-CZ" sz="1600" b="1" dirty="0">
                <a:solidFill>
                  <a:prstClr val="black"/>
                </a:solidFill>
                <a:latin typeface="Bookman Old Style" pitchFamily="18" charset="0"/>
              </a:rPr>
              <a:t>v angličtině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3409540" y="5883449"/>
            <a:ext cx="539763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>
                <a:solidFill>
                  <a:prstClr val="black"/>
                </a:solidFill>
                <a:latin typeface="Bookman Old Style" pitchFamily="18" charset="0"/>
              </a:rPr>
              <a:t>Zábavné procvičování probraných slovíček a vět</a:t>
            </a:r>
          </a:p>
        </p:txBody>
      </p:sp>
    </p:spTree>
    <p:extLst>
      <p:ext uri="{BB962C8B-B14F-4D97-AF65-F5344CB8AC3E}">
        <p14:creationId xmlns:p14="http://schemas.microsoft.com/office/powerpoint/2010/main" val="2718380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3" y="404664"/>
            <a:ext cx="8221481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Příprava:</a:t>
            </a:r>
          </a:p>
          <a:p>
            <a:endParaRPr lang="cs-CZ" dirty="0"/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Několik míčků, krabice, dlouhá a krátká tužka, kniha (na lavici, na podlaze, 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míček v krabici…atd.)</a:t>
            </a:r>
          </a:p>
          <a:p>
            <a:endParaRPr lang="cs-CZ" dirty="0" smtClean="0"/>
          </a:p>
          <a:p>
            <a:r>
              <a:rPr lang="cs-CZ" b="1" dirty="0" smtClean="0"/>
              <a:t>Postup:</a:t>
            </a:r>
          </a:p>
          <a:p>
            <a:endParaRPr lang="cs-CZ" b="1" dirty="0"/>
          </a:p>
          <a:p>
            <a:r>
              <a:rPr lang="cs-CZ" dirty="0" smtClean="0"/>
              <a:t>Žáci se rozdělí na 3-5členná družstva, z každého družstva vždy 1 si přijde</a:t>
            </a:r>
          </a:p>
          <a:p>
            <a:r>
              <a:rPr lang="cs-CZ" dirty="0"/>
              <a:t>v</a:t>
            </a:r>
            <a:r>
              <a:rPr lang="cs-CZ" dirty="0" smtClean="0"/>
              <a:t>ytáhnout lísteček s otázkou nebo úkolem. Děti se musí střídat.</a:t>
            </a:r>
          </a:p>
          <a:p>
            <a:endParaRPr lang="cs-CZ" dirty="0" smtClean="0"/>
          </a:p>
          <a:p>
            <a:r>
              <a:rPr lang="cs-CZ" dirty="0" smtClean="0"/>
              <a:t>Přečte a splní nebo odpoví, čímž získá body pro své družstvo. Ostatní nesmí napovídat</a:t>
            </a:r>
          </a:p>
          <a:p>
            <a:r>
              <a:rPr lang="cs-CZ" dirty="0" smtClean="0"/>
              <a:t>ani nic ukazovat.</a:t>
            </a:r>
          </a:p>
          <a:p>
            <a:endParaRPr lang="cs-CZ" dirty="0" smtClean="0"/>
          </a:p>
          <a:p>
            <a:r>
              <a:rPr lang="cs-CZ" dirty="0" smtClean="0"/>
              <a:t>Body se zapisují na tabuli. </a:t>
            </a:r>
          </a:p>
          <a:p>
            <a:r>
              <a:rPr lang="cs-CZ" dirty="0" smtClean="0"/>
              <a:t>Můžeme dát 1 bod za správné přečtení a další bod za splnění. Nebo: </a:t>
            </a:r>
          </a:p>
          <a:p>
            <a:endParaRPr lang="cs-CZ" dirty="0" smtClean="0"/>
          </a:p>
          <a:p>
            <a:r>
              <a:rPr lang="cs-CZ" dirty="0" smtClean="0"/>
              <a:t>Je možno si lístky rozdělit podle obtížnosti a barevně označit.  Např. lístky s 1 snadným</a:t>
            </a:r>
          </a:p>
          <a:p>
            <a:r>
              <a:rPr lang="cs-CZ" dirty="0"/>
              <a:t>ú</a:t>
            </a:r>
            <a:r>
              <a:rPr lang="cs-CZ" dirty="0" smtClean="0"/>
              <a:t>kolem 2 body, s dvěma úkoly (Show </a:t>
            </a:r>
            <a:r>
              <a:rPr lang="cs-CZ" dirty="0" err="1" smtClean="0"/>
              <a:t>me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b="1" dirty="0" smtClean="0"/>
              <a:t>leg</a:t>
            </a:r>
            <a:r>
              <a:rPr lang="cs-CZ" dirty="0" smtClean="0"/>
              <a:t> and </a:t>
            </a:r>
            <a:r>
              <a:rPr lang="cs-CZ" b="1" dirty="0" err="1" smtClean="0"/>
              <a:t>neck</a:t>
            </a:r>
            <a:r>
              <a:rPr lang="cs-CZ" dirty="0" smtClean="0"/>
              <a:t>) za 3 body, s odpovědí</a:t>
            </a:r>
          </a:p>
          <a:p>
            <a:r>
              <a:rPr lang="cs-CZ" dirty="0"/>
              <a:t>v</a:t>
            </a:r>
            <a:r>
              <a:rPr lang="cs-CZ" dirty="0" smtClean="0"/>
              <a:t> angličtině za 4 body a s písničkou za 5 bodů. </a:t>
            </a:r>
          </a:p>
          <a:p>
            <a:endParaRPr lang="cs-CZ" dirty="0" smtClean="0"/>
          </a:p>
          <a:p>
            <a:r>
              <a:rPr lang="cs-CZ" dirty="0" smtClean="0"/>
              <a:t>Na závěr vyhodnotíme nejlepší družstvo.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94852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2038" y="360363"/>
            <a:ext cx="7019925" cy="6143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394455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2037" y="32494"/>
            <a:ext cx="7019925" cy="68255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036908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1628800"/>
            <a:ext cx="4001737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Zdroje:</a:t>
            </a:r>
          </a:p>
          <a:p>
            <a:endParaRPr lang="cs-CZ" dirty="0"/>
          </a:p>
          <a:p>
            <a:r>
              <a:rPr lang="cs-CZ" dirty="0" smtClean="0"/>
              <a:t>Materiál jsem zpracovala podle učebnice</a:t>
            </a:r>
          </a:p>
          <a:p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Angličtina pro 3.ročník (</a:t>
            </a:r>
            <a:r>
              <a:rPr lang="cs-CZ" dirty="0" err="1" smtClean="0">
                <a:solidFill>
                  <a:schemeClr val="accent4">
                    <a:lumMod val="50000"/>
                  </a:schemeClr>
                </a:solidFill>
              </a:rPr>
              <a:t>M.Zahálková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)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211817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185</Words>
  <Application>Microsoft Office PowerPoint</Application>
  <PresentationFormat>Předvádění na obrazovce (4:3)</PresentationFormat>
  <Paragraphs>33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Maminka</dc:creator>
  <cp:lastModifiedBy>Maminka</cp:lastModifiedBy>
  <cp:revision>5</cp:revision>
  <dcterms:created xsi:type="dcterms:W3CDTF">2012-05-19T05:38:32Z</dcterms:created>
  <dcterms:modified xsi:type="dcterms:W3CDTF">2012-06-03T17:51:30Z</dcterms:modified>
</cp:coreProperties>
</file>