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sldIdLst>
    <p:sldId id="269" r:id="rId3"/>
    <p:sldId id="268" r:id="rId4"/>
    <p:sldId id="266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65" d="100"/>
          <a:sy n="65" d="100"/>
        </p:scale>
        <p:origin x="-1536" y="-204"/>
      </p:cViewPr>
      <p:guideLst>
        <p:guide orient="horz" pos="3974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828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00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631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372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05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865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481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964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088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872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520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15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06192E7-73C3-4DAE-8F92-6AEA9D83554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C68167D-4519-43BD-9EBE-01F5FEAF252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1200918"/>
              </p:ext>
            </p:extLst>
          </p:nvPr>
        </p:nvGraphicFramePr>
        <p:xfrm>
          <a:off x="1629568" y="1706562"/>
          <a:ext cx="5883275" cy="4321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4" imgW="5977460" imgH="4362626" progId="Word.Document.12">
                  <p:embed/>
                </p:oleObj>
              </mc:Choice>
              <mc:Fallback>
                <p:oleObj name="Dokument" r:id="rId4" imgW="5977460" imgH="436262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29568" y="1706562"/>
                        <a:ext cx="5883275" cy="43211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82200"/>
            <a:ext cx="4636911" cy="1033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707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3274" y="2132856"/>
            <a:ext cx="8297464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3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NUMBERS</a:t>
            </a:r>
            <a:endParaRPr lang="cs-CZ" sz="13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260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95" y="59422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99303" y="59422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31750" y="620688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68774" y="640200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40870" y="59422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5378" y="3287078"/>
            <a:ext cx="145103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Rounded MT Bold" pitchFamily="34" charset="0"/>
              </a:rPr>
              <a:t>6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99303" y="333485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>
                    <a:lumMod val="6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6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31751" y="3313167"/>
            <a:ext cx="1263486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68773" y="3313167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87409" y="3313167"/>
            <a:ext cx="282320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542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87448" y="-891480"/>
            <a:ext cx="5832648" cy="92486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692696"/>
            <a:ext cx="13997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5922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-963488"/>
            <a:ext cx="5760640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92696"/>
            <a:ext cx="14318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1872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36743" y="-963488"/>
            <a:ext cx="5760640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92696"/>
            <a:ext cx="19056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7431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7739" y="-963488"/>
            <a:ext cx="5760639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15179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6000" b="1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16119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-1035496"/>
            <a:ext cx="5760639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13621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8961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1" y="-963488"/>
            <a:ext cx="5760640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10342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9617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1" y="-891480"/>
            <a:ext cx="5760640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>
                    <a:lumMod val="6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6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92696"/>
            <a:ext cx="20332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013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1" y="-1035496"/>
            <a:ext cx="5760640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17997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0515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1" y="-1035496"/>
            <a:ext cx="5760640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15888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7498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3763" y="-963488"/>
            <a:ext cx="7920758" cy="92486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95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95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92696"/>
            <a:ext cx="124290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600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0303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153" y="666289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99303" y="59422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28919" y="687973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68774" y="640200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40870" y="59422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5378" y="3287078"/>
            <a:ext cx="145103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Rounded MT Bold" pitchFamily="34" charset="0"/>
              </a:rPr>
              <a:t>6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99303" y="333485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>
                    <a:lumMod val="6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bg1">
                  <a:lumMod val="6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28920" y="3334851"/>
            <a:ext cx="1263486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68774" y="3334851"/>
            <a:ext cx="126348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46958" y="3313167"/>
            <a:ext cx="3304111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166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166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53934" y="2919351"/>
            <a:ext cx="115448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one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17695" y="2919352"/>
            <a:ext cx="118141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two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28919" y="2919352"/>
            <a:ext cx="155952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three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63877" y="2919350"/>
            <a:ext cx="125098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09446" y="2919352"/>
            <a:ext cx="112633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five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99807" y="5733256"/>
            <a:ext cx="86273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073546" y="5733250"/>
            <a:ext cx="166193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86928" y="5733251"/>
            <a:ext cx="147418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409695" y="5733256"/>
            <a:ext cx="130516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82570" y="5733247"/>
            <a:ext cx="1029962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</a:t>
            </a:r>
            <a:endParaRPr lang="cs-CZ" sz="4800" b="1" cap="none" spc="0" dirty="0">
              <a:ln w="12700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531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53</Words>
  <Application>Microsoft Office PowerPoint</Application>
  <PresentationFormat>Předvádění na obrazovce (4:3)</PresentationFormat>
  <Paragraphs>51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systému Office</vt:lpstr>
      <vt:lpstr>Shluk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Kuklínková</dc:creator>
  <cp:lastModifiedBy>pc</cp:lastModifiedBy>
  <cp:revision>34</cp:revision>
  <dcterms:created xsi:type="dcterms:W3CDTF">2011-10-23T14:41:44Z</dcterms:created>
  <dcterms:modified xsi:type="dcterms:W3CDTF">2013-06-11T13:16:17Z</dcterms:modified>
</cp:coreProperties>
</file>