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79B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1813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211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881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492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576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74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217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7533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584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525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5710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040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F98310-5654-4CF2-8D85-A327958F0A6B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481A84D-F725-4505-8245-360DF51DD9F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4864917"/>
              </p:ext>
            </p:extLst>
          </p:nvPr>
        </p:nvGraphicFramePr>
        <p:xfrm>
          <a:off x="1636712" y="1844824"/>
          <a:ext cx="5868988" cy="431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kument" r:id="rId3" imgW="5977460" imgH="4362626" progId="Word.Document.12">
                  <p:embed/>
                </p:oleObj>
              </mc:Choice>
              <mc:Fallback>
                <p:oleObj name="Dokument" r:id="rId3" imgW="5977460" imgH="436262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36712" y="1844824"/>
                        <a:ext cx="5868988" cy="4313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48680"/>
            <a:ext cx="4320480" cy="963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556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2060848"/>
            <a:ext cx="8856984" cy="221599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38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COLOURS</a:t>
            </a:r>
            <a:endParaRPr lang="cs-CZ" sz="13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632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3013659" y="1083552"/>
            <a:ext cx="914400" cy="914400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1052844" y="1083552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5127199" y="1082967"/>
            <a:ext cx="914400" cy="9144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7164288" y="1083552"/>
            <a:ext cx="914400" cy="914400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052844" y="2853490"/>
            <a:ext cx="914400" cy="91440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013659" y="2853490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127199" y="2826231"/>
            <a:ext cx="914400" cy="914400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164288" y="2853490"/>
            <a:ext cx="914400" cy="9144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052844" y="4626695"/>
            <a:ext cx="914400" cy="9144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013659" y="4636879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127199" y="4636879"/>
            <a:ext cx="914400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7164288" y="4636879"/>
            <a:ext cx="914400" cy="9144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80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58076"/>
            <a:ext cx="157927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RED</a:t>
            </a:r>
            <a:endParaRPr lang="cs-CZ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58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89531"/>
            <a:ext cx="19393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BLUE</a:t>
            </a:r>
            <a:endParaRPr lang="cs-CZ" sz="6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7840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48680"/>
            <a:ext cx="31902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chemeClr val="accent6"/>
                </a:solidFill>
              </a:rPr>
              <a:t>ORANGE</a:t>
            </a:r>
            <a:endParaRPr lang="cs-CZ" sz="66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06936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48680"/>
            <a:ext cx="255230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rgbClr val="00B050"/>
                </a:solidFill>
              </a:rPr>
              <a:t>GREEN</a:t>
            </a:r>
            <a:endParaRPr lang="cs-CZ" sz="6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4030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548680"/>
            <a:ext cx="237616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BLACK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37494694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1276" y="476672"/>
            <a:ext cx="250421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chemeClr val="bg1">
                    <a:lumMod val="75000"/>
                  </a:schemeClr>
                </a:solidFill>
              </a:rPr>
              <a:t>WHITE</a:t>
            </a:r>
            <a:endParaRPr lang="cs-CZ" sz="66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4104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48680"/>
            <a:ext cx="300870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>
                <a:solidFill>
                  <a:srgbClr val="FFFF00"/>
                </a:solidFill>
              </a:rPr>
              <a:t>Y</a:t>
            </a:r>
            <a:r>
              <a:rPr lang="cs-CZ" sz="6600" dirty="0" smtClean="0">
                <a:solidFill>
                  <a:srgbClr val="FFFF00"/>
                </a:solidFill>
              </a:rPr>
              <a:t>ELLOW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94369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8893" y="548680"/>
            <a:ext cx="29484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chemeClr val="accent6">
                    <a:lumMod val="50000"/>
                  </a:schemeClr>
                </a:solidFill>
              </a:rPr>
              <a:t>BROWN</a:t>
            </a:r>
            <a:endParaRPr lang="cs-CZ" sz="66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5606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48680"/>
            <a:ext cx="182133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PINK</a:t>
            </a:r>
            <a:endParaRPr lang="cs-CZ" sz="66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4991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3209" y="548680"/>
            <a:ext cx="283282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chemeClr val="accent2">
                    <a:lumMod val="75000"/>
                  </a:schemeClr>
                </a:solidFill>
              </a:rPr>
              <a:t>PURPLE</a:t>
            </a:r>
            <a:endParaRPr lang="cs-CZ" sz="66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58894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476672"/>
            <a:ext cx="262123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chemeClr val="accent4">
                    <a:lumMod val="75000"/>
                  </a:schemeClr>
                </a:solidFill>
              </a:rPr>
              <a:t>VIOLET</a:t>
            </a:r>
            <a:endParaRPr lang="cs-CZ" sz="66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405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195736" y="1043572"/>
            <a:ext cx="4752528" cy="4680520"/>
          </a:xfrm>
          <a:prstGeom prst="smileyFac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548680"/>
            <a:ext cx="200407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chemeClr val="bg1">
                    <a:lumMod val="50000"/>
                  </a:schemeClr>
                </a:solidFill>
              </a:rPr>
              <a:t>GREY</a:t>
            </a:r>
            <a:endParaRPr lang="cs-CZ" sz="6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9579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Veselý obličej 9"/>
          <p:cNvSpPr/>
          <p:nvPr/>
        </p:nvSpPr>
        <p:spPr>
          <a:xfrm>
            <a:off x="6116589" y="755024"/>
            <a:ext cx="914400" cy="914400"/>
          </a:xfrm>
          <a:prstGeom prst="smileyFace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90523" y="755024"/>
            <a:ext cx="914400" cy="914400"/>
          </a:xfrm>
          <a:prstGeom prst="smileyFac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690523" y="2132856"/>
            <a:ext cx="914400" cy="914400"/>
          </a:xfrm>
          <a:prstGeom prst="smileyFac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690523" y="3695328"/>
            <a:ext cx="914400" cy="914400"/>
          </a:xfrm>
          <a:prstGeom prst="smileyFac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3347864" y="3695328"/>
            <a:ext cx="914400" cy="914400"/>
          </a:xfrm>
          <a:prstGeom prst="smileyFac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690523" y="5280504"/>
            <a:ext cx="914400" cy="914400"/>
          </a:xfrm>
          <a:prstGeom prst="smileyFac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3347864" y="2132856"/>
            <a:ext cx="914400" cy="914400"/>
          </a:xfrm>
          <a:prstGeom prst="smileyFac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6116589" y="5280504"/>
            <a:ext cx="914400" cy="914400"/>
          </a:xfrm>
          <a:prstGeom prst="smileyFac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3347864" y="755024"/>
            <a:ext cx="914400" cy="914400"/>
          </a:xfrm>
          <a:prstGeom prst="smileyFac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6134275" y="3695328"/>
            <a:ext cx="914400" cy="91440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116589" y="2132856"/>
            <a:ext cx="914400" cy="914400"/>
          </a:xfrm>
          <a:prstGeom prst="smileyFac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3347864" y="5280504"/>
            <a:ext cx="914400" cy="914400"/>
          </a:xfrm>
          <a:prstGeom prst="smileyFac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1604923" y="755024"/>
            <a:ext cx="696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RED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604923" y="2132856"/>
            <a:ext cx="1045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GREEN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241642" y="39678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604923" y="3695328"/>
            <a:ext cx="1276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YELLOW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596090" y="5280504"/>
            <a:ext cx="1411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PURPLE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240166" y="755024"/>
            <a:ext cx="822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BLUE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262264" y="2132856"/>
            <a:ext cx="980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BLACK</a:t>
            </a:r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262264" y="3695328"/>
            <a:ext cx="11882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BROWN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240167" y="5280504"/>
            <a:ext cx="1071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VIOLET</a:t>
            </a:r>
            <a:endParaRPr lang="cs-CZ" sz="2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030989" y="755024"/>
            <a:ext cx="12763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ORANGE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7030989" y="2132856"/>
            <a:ext cx="1029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WHITE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030989" y="3695328"/>
            <a:ext cx="779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PINK</a:t>
            </a:r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048675" y="5280504"/>
            <a:ext cx="8467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GREY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6154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Bubliny</Template>
  <TotalTime>190</TotalTime>
  <Words>25</Words>
  <Application>Microsoft Office PowerPoint</Application>
  <PresentationFormat>Předvádění na obrazovce (4:3)</PresentationFormat>
  <Paragraphs>25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Motiv systému Office</vt:lpstr>
      <vt:lpstr>Aerodynamika</vt:lpstr>
      <vt:lpstr>Dokument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 Kuklínková</dc:creator>
  <cp:lastModifiedBy>pc</cp:lastModifiedBy>
  <cp:revision>24</cp:revision>
  <dcterms:created xsi:type="dcterms:W3CDTF">2011-10-15T15:14:57Z</dcterms:created>
  <dcterms:modified xsi:type="dcterms:W3CDTF">2013-06-11T13:12:55Z</dcterms:modified>
</cp:coreProperties>
</file>