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3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8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4279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8499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91833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1281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2213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4627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5729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3170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6857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4476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105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899B63-303B-4629-84E7-F3934D74A5D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3DB3C2-EAAB-4B39-B34C-3203073B4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405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13" Type="http://schemas.openxmlformats.org/officeDocument/2006/relationships/image" Target="../media/image13.jpeg"/><Relationship Id="rId3" Type="http://schemas.openxmlformats.org/officeDocument/2006/relationships/image" Target="../media/image18.png"/><Relationship Id="rId7" Type="http://schemas.openxmlformats.org/officeDocument/2006/relationships/image" Target="../media/image21.jpeg"/><Relationship Id="rId12" Type="http://schemas.openxmlformats.org/officeDocument/2006/relationships/image" Target="../media/image24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3.jpeg"/><Relationship Id="rId5" Type="http://schemas.openxmlformats.org/officeDocument/2006/relationships/image" Target="../media/image19.jpeg"/><Relationship Id="rId15" Type="http://schemas.openxmlformats.org/officeDocument/2006/relationships/image" Target="../media/image3.jpeg"/><Relationship Id="rId10" Type="http://schemas.openxmlformats.org/officeDocument/2006/relationships/image" Target="../media/image10.jpeg"/><Relationship Id="rId4" Type="http://schemas.openxmlformats.org/officeDocument/2006/relationships/image" Target="../media/image6.gif"/><Relationship Id="rId9" Type="http://schemas.openxmlformats.org/officeDocument/2006/relationships/image" Target="../media/image9.gif"/><Relationship Id="rId14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6.emf"/><Relationship Id="rId4" Type="http://schemas.openxmlformats.org/officeDocument/2006/relationships/package" Target="../embeddings/Microsoft_Word_Document2.docx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01928469"/>
              </p:ext>
            </p:extLst>
          </p:nvPr>
        </p:nvGraphicFramePr>
        <p:xfrm>
          <a:off x="1655762" y="1844824"/>
          <a:ext cx="5830887" cy="4516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Dokument" r:id="rId4" imgW="5939435" imgH="4578993" progId="Word.Document.12">
                  <p:embed/>
                </p:oleObj>
              </mc:Choice>
              <mc:Fallback>
                <p:oleObj name="Dokument" r:id="rId4" imgW="5939435" imgH="457899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55762" y="1844824"/>
                        <a:ext cx="5830887" cy="45164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04664"/>
            <a:ext cx="4845893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5256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19874" y="1844824"/>
            <a:ext cx="8504252" cy="2646878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Plain">
              <a:avLst/>
            </a:prstTxWarp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16600" b="1" cap="all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ANIMALS</a:t>
            </a:r>
            <a:endParaRPr lang="cs-CZ" sz="16600" b="1" cap="all" spc="0" dirty="0">
              <a:ln>
                <a:solidFill>
                  <a:schemeClr val="tx1"/>
                </a:solidFill>
              </a:ln>
              <a:solidFill>
                <a:srgbClr val="FF0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58298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019031"/>
            <a:ext cx="166423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err="1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cat</a:t>
            </a:r>
            <a:endParaRPr lang="cs-CZ" sz="80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" name="Picture 2" descr="C:\Users\eva_kuklinkova\Desktop\obrázky\imag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806" y="1196751"/>
            <a:ext cx="6263306" cy="4968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8540069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eva_kuklinkova\Desktop\obrázky\do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401" y="949758"/>
            <a:ext cx="5544616" cy="550864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680143" y="3042360"/>
            <a:ext cx="187583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dog</a:t>
            </a:r>
            <a:endParaRPr lang="cs-CZ" sz="80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46187620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eva_kuklinkova\Desktop\obrázky\fish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007029"/>
            <a:ext cx="6084000" cy="528370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xtLst/>
        </p:spPr>
      </p:pic>
      <p:sp>
        <p:nvSpPr>
          <p:cNvPr id="3" name="Obdélník 2"/>
          <p:cNvSpPr/>
          <p:nvPr/>
        </p:nvSpPr>
        <p:spPr>
          <a:xfrm>
            <a:off x="467544" y="2987160"/>
            <a:ext cx="192071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err="1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fish</a:t>
            </a:r>
            <a:endParaRPr lang="cs-CZ" sz="80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20070579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eva_kuklinkova\Desktop\obrázky\giraff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85000"/>
            <a:ext cx="4909382" cy="5688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444625" y="-421124"/>
            <a:ext cx="228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endParaRPr lang="cs-CZ" sz="5400" b="1" dirty="0">
              <a:ln w="18000">
                <a:solidFill>
                  <a:srgbClr val="C0504D">
                    <a:satMod val="140000"/>
                  </a:srgb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23568" y="2767280"/>
            <a:ext cx="330731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err="1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giraffe</a:t>
            </a:r>
            <a:endParaRPr lang="cs-CZ" sz="80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39445543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eva_kuklinkova\Desktop\obrázky\snak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6" y="1378388"/>
            <a:ext cx="5456349" cy="4860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2429" y="3146668"/>
            <a:ext cx="293221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err="1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snake</a:t>
            </a:r>
            <a:endParaRPr lang="cs-CZ" sz="80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14083449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228184" y="2784450"/>
            <a:ext cx="244009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err="1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tiger</a:t>
            </a:r>
            <a:endParaRPr lang="cs-CZ" sz="80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 descr="C:\Users\eva_kuklinkova\Desktop\obrázky\tyg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39470"/>
            <a:ext cx="5080000" cy="56134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337891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907579"/>
            <a:ext cx="395332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err="1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monkey</a:t>
            </a:r>
            <a:endParaRPr lang="cs-CZ" sz="80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074" name="Picture 2" descr="C:\Users\eva_kuklinkova\Desktop\obrázky\DangleMonkey400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860570"/>
            <a:ext cx="4644000" cy="5417459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492153044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8830" y="2839280"/>
            <a:ext cx="198002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err="1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lion</a:t>
            </a:r>
            <a:endParaRPr lang="cs-CZ" sz="80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099" name="Picture 3" descr="C:\Users\eva_kuklinkova\Desktop\obrázky\images (1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8" y="621000"/>
            <a:ext cx="5130734" cy="5760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9389130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1" y="3010599"/>
            <a:ext cx="452720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err="1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kangaroo</a:t>
            </a:r>
            <a:endParaRPr lang="cs-CZ" sz="80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123" name="Picture 3" descr="C:\Users\eva_kuklinkova\Desktop\obrázky\imag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379" y="1223676"/>
            <a:ext cx="3852000" cy="489728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8223464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5270" y="2757295"/>
            <a:ext cx="286488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zebra</a:t>
            </a:r>
            <a:endParaRPr lang="cs-CZ" sz="80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Picture 2" descr="C:\Users\eva_kuklinkova\Desktop\obrázky\madagascar_mart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96752"/>
            <a:ext cx="5136000" cy="482453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1552263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021520"/>
            <a:ext cx="303159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err="1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camel</a:t>
            </a:r>
            <a:endParaRPr lang="cs-CZ" sz="80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Picture 2" descr="C:\Users\eva_kuklinkova\Desktop\obrázky\images (2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126956"/>
            <a:ext cx="4788040" cy="511256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977283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572000" y="2803284"/>
            <a:ext cx="443262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err="1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elephant</a:t>
            </a:r>
            <a:endParaRPr lang="cs-CZ" sz="80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146" name="Picture 2" descr="C:\Users\eva_kuklinkova\Desktop\obrázky\137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980728"/>
            <a:ext cx="4221566" cy="496855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195336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eva_kuklinkova\Desktop\obrázky\mous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980727"/>
            <a:ext cx="4752528" cy="504056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xtLst/>
        </p:spPr>
      </p:pic>
      <p:sp>
        <p:nvSpPr>
          <p:cNvPr id="2" name="Obdélník 1"/>
          <p:cNvSpPr/>
          <p:nvPr/>
        </p:nvSpPr>
        <p:spPr>
          <a:xfrm>
            <a:off x="220565" y="2839287"/>
            <a:ext cx="328487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err="1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mouse</a:t>
            </a:r>
            <a:endParaRPr lang="cs-CZ" sz="80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20386465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eva_kuklinkova\Desktop\obrázky\fro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52736"/>
            <a:ext cx="4824536" cy="526689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258210" y="3024461"/>
            <a:ext cx="209704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err="1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frog</a:t>
            </a:r>
            <a:endParaRPr lang="cs-CZ" sz="8000" b="1" cap="none" spc="0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4462229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eva_kuklinkova\Desktop\obrázky\do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300" y="571500"/>
            <a:ext cx="697200" cy="72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xtLst/>
        </p:spPr>
      </p:pic>
      <p:pic>
        <p:nvPicPr>
          <p:cNvPr id="1028" name="Picture 4" descr="C:\Users\eva_kuklinkova\Desktop\obrázky\fish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328" y="571500"/>
            <a:ext cx="1098532" cy="72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xtLst/>
        </p:spPr>
      </p:pic>
      <p:pic>
        <p:nvPicPr>
          <p:cNvPr id="1029" name="Picture 5" descr="C:\Users\eva_kuklinkova\Desktop\obrázky\giraffe.gi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928" y="571500"/>
            <a:ext cx="621448" cy="720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eva_kuklinkova\Desktop\obrázky\snak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8054" y="571500"/>
            <a:ext cx="1007750" cy="720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eva_kuklinkova\Desktop\obrázky\mouse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726" y="4873923"/>
            <a:ext cx="731600" cy="72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xtLst/>
        </p:spPr>
      </p:pic>
      <p:pic>
        <p:nvPicPr>
          <p:cNvPr id="1039" name="Picture 15" descr="C:\Users\eva_kuklinkova\Desktop\obrázky\frog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3927" y="4873923"/>
            <a:ext cx="611067" cy="720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97859" y="1552516"/>
            <a:ext cx="57259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50" dirty="0" err="1" smtClean="0">
                <a:ln w="12700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cat</a:t>
            </a:r>
            <a:endParaRPr lang="cs-CZ" sz="2000" b="1" cap="none" spc="50" dirty="0">
              <a:ln w="12700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77353" y="1552516"/>
            <a:ext cx="62709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50" dirty="0" smtClean="0">
                <a:ln w="12700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dog</a:t>
            </a:r>
            <a:endParaRPr lang="cs-CZ" sz="2000" b="1" cap="none" spc="50" dirty="0">
              <a:ln w="12700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69306" y="1552516"/>
            <a:ext cx="64472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50" dirty="0" err="1" smtClean="0">
                <a:ln w="12700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fish</a:t>
            </a:r>
            <a:endParaRPr lang="cs-CZ" sz="2000" b="1" cap="none" spc="50" dirty="0">
              <a:ln w="12700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038033" y="1552516"/>
            <a:ext cx="100860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spc="50" dirty="0" err="1" smtClean="0">
                <a:ln w="12700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giraffe</a:t>
            </a:r>
            <a:endParaRPr lang="cs-CZ" sz="2000" b="1" cap="none" spc="50" dirty="0">
              <a:ln w="12700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070525" y="1552516"/>
            <a:ext cx="90281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50" dirty="0" err="1" smtClean="0">
                <a:ln w="12700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snake</a:t>
            </a:r>
            <a:endParaRPr lang="cs-CZ" sz="2000" b="1" cap="none" spc="50" dirty="0">
              <a:ln w="12700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4466" y="3590106"/>
            <a:ext cx="77938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50" dirty="0" err="1" smtClean="0">
                <a:ln w="12700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tiger</a:t>
            </a:r>
            <a:endParaRPr lang="cs-CZ" sz="2000" b="1" cap="none" spc="50" dirty="0">
              <a:ln w="12700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08049" y="3590106"/>
            <a:ext cx="1165704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50" dirty="0" err="1" smtClean="0">
                <a:ln w="12700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monkey</a:t>
            </a:r>
            <a:endParaRPr lang="cs-CZ" sz="2000" b="1" cap="none" spc="50" dirty="0">
              <a:ln w="12700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162092" y="3590106"/>
            <a:ext cx="65915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50" dirty="0" err="1" smtClean="0">
                <a:ln w="12700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lion</a:t>
            </a:r>
            <a:endParaRPr lang="cs-CZ" sz="2000" b="1" cap="none" spc="50" dirty="0">
              <a:ln w="12700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881741" y="3590106"/>
            <a:ext cx="132119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spc="50" dirty="0" err="1" smtClean="0">
                <a:ln w="12700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kangaroo</a:t>
            </a:r>
            <a:endParaRPr lang="cs-CZ" sz="2000" b="1" cap="none" spc="50" dirty="0">
              <a:ln w="12700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026069" y="3590106"/>
            <a:ext cx="88678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zebra</a:t>
            </a:r>
            <a:endParaRPr lang="cs-CZ" sz="20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0766" y="5823979"/>
            <a:ext cx="92845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spc="50" dirty="0" err="1" smtClean="0">
                <a:ln w="12700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camel</a:t>
            </a:r>
            <a:endParaRPr lang="cs-CZ" sz="2000" b="1" cap="none" spc="50" dirty="0">
              <a:ln w="12700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81515" y="5823162"/>
            <a:ext cx="129554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spc="50" dirty="0" err="1" smtClean="0">
                <a:ln w="12700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elephant</a:t>
            </a:r>
            <a:endParaRPr lang="cs-CZ" sz="2000" b="1" cap="none" spc="50" dirty="0">
              <a:ln w="12700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306434" y="5823979"/>
            <a:ext cx="99418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spc="50" dirty="0" err="1" smtClean="0">
                <a:ln w="12700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mouse</a:t>
            </a:r>
            <a:endParaRPr lang="cs-CZ" sz="2000" b="1" cap="none" spc="50" dirty="0">
              <a:ln w="12700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63927" y="5823162"/>
            <a:ext cx="68800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spc="50" dirty="0" err="1" smtClean="0">
                <a:ln w="12700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frog</a:t>
            </a:r>
            <a:endParaRPr lang="cs-CZ" sz="2000" b="1" cap="none" spc="50" dirty="0">
              <a:ln w="12700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pic>
        <p:nvPicPr>
          <p:cNvPr id="10" name="Picture 2" descr="C:\Users\eva_kuklinkova\Desktop\obrázky\tygr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61" y="2709000"/>
            <a:ext cx="651592" cy="720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eva_kuklinkova\Desktop\obrázky\DangleMonkey400.gif"/>
          <p:cNvPicPr>
            <a:picLocks noChangeAspect="1" noChangeArrowheads="1" noCrop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0901" y="2709000"/>
            <a:ext cx="720000" cy="720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eva_kuklinkova\Desktop\obrázky\images (1)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7919" y="2709000"/>
            <a:ext cx="641350" cy="72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</p:pic>
      <p:pic>
        <p:nvPicPr>
          <p:cNvPr id="19" name="Picture 5" descr="C:\Users\eva_kuklinkova\Desktop\obrázky\images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487" y="2709000"/>
            <a:ext cx="566330" cy="72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</p:pic>
      <p:pic>
        <p:nvPicPr>
          <p:cNvPr id="20" name="Picture 6" descr="C:\Users\eva_kuklinkova\Desktop\obrázky\madagascar_marty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930" y="2709000"/>
            <a:ext cx="960000" cy="720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C:\Users\eva_kuklinkova\Desktop\obrázky\images (2)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57" y="4873923"/>
            <a:ext cx="720000" cy="720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C:\Users\eva_kuklinkova\Desktop\obrázky\137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3753" y="4873923"/>
            <a:ext cx="911073" cy="720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eva_kuklinkova\Desktop\obrázky\images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90" y="571500"/>
            <a:ext cx="907733" cy="720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5481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1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30070444"/>
              </p:ext>
            </p:extLst>
          </p:nvPr>
        </p:nvGraphicFramePr>
        <p:xfrm>
          <a:off x="1692275" y="757238"/>
          <a:ext cx="5759450" cy="5345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8" name="Dokument" r:id="rId4" imgW="5759988" imgH="5345790" progId="Word.Document.12">
                  <p:embed/>
                </p:oleObj>
              </mc:Choice>
              <mc:Fallback>
                <p:oleObj name="Dokument" r:id="rId4" imgW="5759988" imgH="534579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92275" y="757238"/>
                        <a:ext cx="5759450" cy="53451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14797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274</TotalTime>
  <Words>29</Words>
  <Application>Microsoft Office PowerPoint</Application>
  <PresentationFormat>Předvádění na obrazovce (4:3)</PresentationFormat>
  <Paragraphs>29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1" baseType="lpstr">
      <vt:lpstr>Aerodynamika</vt:lpstr>
      <vt:lpstr>Motiv systému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Kuklínková</dc:creator>
  <cp:lastModifiedBy>pc</cp:lastModifiedBy>
  <cp:revision>41</cp:revision>
  <dcterms:created xsi:type="dcterms:W3CDTF">2011-12-31T17:52:12Z</dcterms:created>
  <dcterms:modified xsi:type="dcterms:W3CDTF">2013-06-11T13:18:47Z</dcterms:modified>
</cp:coreProperties>
</file>