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notesMasterIdLst>
    <p:notesMasterId r:id="rId33"/>
  </p:notesMasterIdLst>
  <p:sldIdLst>
    <p:sldId id="280" r:id="rId7"/>
    <p:sldId id="256" r:id="rId8"/>
    <p:sldId id="274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77" r:id="rId20"/>
    <p:sldId id="275" r:id="rId21"/>
    <p:sldId id="267" r:id="rId22"/>
    <p:sldId id="268" r:id="rId23"/>
    <p:sldId id="269" r:id="rId24"/>
    <p:sldId id="270" r:id="rId25"/>
    <p:sldId id="271" r:id="rId26"/>
    <p:sldId id="272" r:id="rId27"/>
    <p:sldId id="273" r:id="rId28"/>
    <p:sldId id="279" r:id="rId29"/>
    <p:sldId id="276" r:id="rId30"/>
    <p:sldId id="278" r:id="rId31"/>
    <p:sldId id="281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3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E9B0E3-B27F-4A8E-81EB-18A496D5DE99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C43B18-4470-43B7-A3C6-FC92743990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173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C43B18-4470-43B7-A3C6-FC9274399031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091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42626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14628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09925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5044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15760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46341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17777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2816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37442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98118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282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C50DF5-FF91-46BF-9AF2-C71EB996E27D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B53E9-65B7-4106-80C9-1C83B5ED9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516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png"/><Relationship Id="rId5" Type="http://schemas.openxmlformats.org/officeDocument/2006/relationships/image" Target="../media/image6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2.png"/><Relationship Id="rId7" Type="http://schemas.openxmlformats.org/officeDocument/2006/relationships/image" Target="../media/image12.jpeg"/><Relationship Id="rId12" Type="http://schemas.openxmlformats.org/officeDocument/2006/relationships/image" Target="../media/image29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4.jpeg"/><Relationship Id="rId11" Type="http://schemas.openxmlformats.org/officeDocument/2006/relationships/image" Target="../media/image28.jpeg"/><Relationship Id="rId5" Type="http://schemas.openxmlformats.org/officeDocument/2006/relationships/image" Target="../media/image11.jpeg"/><Relationship Id="rId10" Type="http://schemas.openxmlformats.org/officeDocument/2006/relationships/image" Target="../media/image27.jpeg"/><Relationship Id="rId4" Type="http://schemas.openxmlformats.org/officeDocument/2006/relationships/image" Target="../media/image23.jpeg"/><Relationship Id="rId9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Relationship Id="rId9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8.xml"/><Relationship Id="rId6" Type="http://schemas.microsoft.com/office/2007/relationships/hdphoto" Target="../media/hdphoto3.wdp"/><Relationship Id="rId5" Type="http://schemas.openxmlformats.org/officeDocument/2006/relationships/image" Target="../media/image40.jpeg"/><Relationship Id="rId4" Type="http://schemas.openxmlformats.org/officeDocument/2006/relationships/image" Target="../media/image31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6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1.emf"/><Relationship Id="rId5" Type="http://schemas.openxmlformats.org/officeDocument/2006/relationships/package" Target="../embeddings/Microsoft_Word_Document2.docx"/><Relationship Id="rId4" Type="http://schemas.openxmlformats.org/officeDocument/2006/relationships/oleObject" Target="../embeddings/oleObject2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7985510"/>
              </p:ext>
            </p:extLst>
          </p:nvPr>
        </p:nvGraphicFramePr>
        <p:xfrm>
          <a:off x="1619250" y="1533525"/>
          <a:ext cx="5895975" cy="3924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kument" r:id="rId4" imgW="5903610" imgH="3927181" progId="Word.Document.12">
                  <p:embed/>
                </p:oleObj>
              </mc:Choice>
              <mc:Fallback>
                <p:oleObj name="Dokument" r:id="rId4" imgW="5903610" imgH="392718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19250" y="1533525"/>
                        <a:ext cx="5895975" cy="39243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04664"/>
            <a:ext cx="4066641" cy="904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651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6561" y="1988840"/>
            <a:ext cx="8994193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FRUIT AND VEGETABLES</a:t>
            </a:r>
            <a:endParaRPr lang="cs-CZ" sz="6600" b="1" cap="none" spc="50" dirty="0">
              <a:ln w="11430">
                <a:solidFill>
                  <a:schemeClr val="tx1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2850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C:\Users\eva_kuklinkova\Desktop\obrázky 2\apple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13" y="2006590"/>
            <a:ext cx="899795" cy="107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C:\Users\eva_kuklinkova\Desktop\obrázky 2\Banana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246" y="1981975"/>
            <a:ext cx="900000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eva_kuklinkova\Desktop\obrázky 2\strawberry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6750" y="4230588"/>
            <a:ext cx="1080000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eva_kuklinkova\Desktop\obrázky 2\meruňla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13" y="4230588"/>
            <a:ext cx="900000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eva_kuklinkova\Desktop\obrázky 2\orange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885" y="2024090"/>
            <a:ext cx="1008000" cy="104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C:\Users\eva_kuklinkova\Desktop\obrázky 2\Lemon.pn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246" y="4320588"/>
            <a:ext cx="1008000" cy="9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C:\Users\eva_kuklinkova\Desktop\obrázky 2\pear.jpg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4959" y="1981975"/>
            <a:ext cx="900000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C:\Users\eva_kuklinkova\Desktop\obrázky 2\cherry.jpg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4959" y="4230587"/>
            <a:ext cx="900000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C:\Users\eva_kuklinkova\Desktop\obrázky 2\grapes.jpg"/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750" y="2006590"/>
            <a:ext cx="900000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C:\Users\eva_kuklinkova\Desktop\obrázky 2\pineaple.jpg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885" y="4046300"/>
            <a:ext cx="1008000" cy="1448575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Obdélník 14"/>
          <p:cNvSpPr/>
          <p:nvPr/>
        </p:nvSpPr>
        <p:spPr>
          <a:xfrm>
            <a:off x="3511431" y="765002"/>
            <a:ext cx="2090637" cy="10156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FRUIT</a:t>
            </a:r>
            <a:endParaRPr lang="cs-CZ" sz="6000" b="1" cap="none" spc="50" dirty="0">
              <a:ln w="11430">
                <a:solidFill>
                  <a:schemeClr val="tx1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32708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C:\Users\eva_kuklinkova\Desktop\obrázky 2\apple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2736"/>
            <a:ext cx="3240000" cy="4032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4596439" y="4088580"/>
            <a:ext cx="3167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  <a:cs typeface="Aharoni" pitchFamily="2" charset="-79"/>
              </a:rPr>
              <a:t>APPLE</a:t>
            </a:r>
            <a:endParaRPr lang="cs-CZ" sz="8800" dirty="0">
              <a:latin typeface="Arial Narrow" pitchFamily="34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7225668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Banana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3880679" cy="4032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582228" y="4149080"/>
            <a:ext cx="399019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BANANA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64418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orange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273" y="1484784"/>
            <a:ext cx="3358884" cy="373735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355976" y="4104221"/>
            <a:ext cx="428194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ORANGE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0797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Lemon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17629">
            <a:off x="778443" y="1781596"/>
            <a:ext cx="3781526" cy="334954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572000" y="4149080"/>
            <a:ext cx="347563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LEMON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89496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pear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21842"/>
            <a:ext cx="3753563" cy="482453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076056" y="4099828"/>
            <a:ext cx="270458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PEAR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4217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meruňla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63630"/>
            <a:ext cx="4104456" cy="4032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427984" y="4154785"/>
            <a:ext cx="42995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APRICOT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93044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strawberry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52470"/>
            <a:ext cx="4464496" cy="360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979712" y="4293096"/>
            <a:ext cx="666573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STRAWBERRY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3883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cherry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3240000" cy="4032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427984" y="4164310"/>
            <a:ext cx="407682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CHERRY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37489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grapes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91" y="1563630"/>
            <a:ext cx="4176463" cy="4032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499992" y="4154785"/>
            <a:ext cx="40414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GRAPES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06399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pineaple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7996"/>
            <a:ext cx="3600040" cy="523763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75856" y="4149080"/>
            <a:ext cx="53287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PINEAPPLE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50980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apple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42" y="2014619"/>
            <a:ext cx="41973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eva_kuklinkova\Desktop\obrázky 2\apple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41" y="2518279"/>
            <a:ext cx="41973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C:\Users\eva_kuklinkova\Desktop\obrázky 2\apple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077" y="2518279"/>
            <a:ext cx="41973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eva_kuklinkova\Desktop\obrázky 2\Banana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30" y="3273612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eva_kuklinkova\Desktop\obrázky 2\Banana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32" y="3594198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eva_kuklinkova\Desktop\obrázky 2\Banana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279" y="3594196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C:\Users\eva_kuklinkova\Desktop\obrázky 2\Banana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621" y="3594197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C:\Users\eva_kuklinkova\Desktop\obrázky 2\strawberry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67" y="4097753"/>
            <a:ext cx="53848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C:\Users\eva_kuklinkova\Desktop\obrázky 2\strawberry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41" y="4624366"/>
            <a:ext cx="53848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C:\Users\eva_kuklinkova\Desktop\obrázky 2\strawberry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985" y="4624365"/>
            <a:ext cx="53848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C:\Users\eva_kuklinkova\Desktop\obrázky 2\meruňla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33" y="5445219"/>
            <a:ext cx="50609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C:\Users\eva_kuklinkova\Desktop\obrázky 2\meruňla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77" y="5948778"/>
            <a:ext cx="50609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 descr="C:\Users\eva_kuklinkova\Desktop\obrázky 2\meruňla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811" y="5948773"/>
            <a:ext cx="50609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14" descr="C:\Users\eva_kuklinkova\Desktop\obrázky 2\meruňla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621" y="5948777"/>
            <a:ext cx="50609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5" descr="C:\Users\eva_kuklinkova\Desktop\obrázky 2\meruňla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716" y="5948774"/>
            <a:ext cx="50609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6" descr="C:\Users\eva_kuklinkova\Desktop\obrázky 2\pear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505" y="542072"/>
            <a:ext cx="35941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17" descr="C:\Users\eva_kuklinkova\Desktop\obrázky 2\pear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505" y="1063407"/>
            <a:ext cx="35941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18" descr="C:\Users\eva_kuklinkova\Desktop\obrázky 2\pear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535" y="1063407"/>
            <a:ext cx="35941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19" descr="C:\Users\eva_kuklinkova\Desktop\obrázky 2\pear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915" y="1063407"/>
            <a:ext cx="35941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Obrázek 20" descr="C:\Users\eva_kuklinkova\Desktop\obrázky 2\orange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559" y="542499"/>
            <a:ext cx="46672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Obrázek 21" descr="C:\Users\eva_kuklinkova\Desktop\obrázky 2\orange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284" y="1063407"/>
            <a:ext cx="46672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Obrázek 22" descr="C:\Users\eva_kuklinkova\Desktop\obrázky 2\orange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558" y="1063407"/>
            <a:ext cx="46672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Obrázek 23" descr="C:\Users\eva_kuklinkova\Desktop\obrázky 2\Lemon.png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670" y="2068499"/>
            <a:ext cx="448499" cy="39579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283" y="2571618"/>
            <a:ext cx="4508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319" y="2571618"/>
            <a:ext cx="4508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009" y="2571618"/>
            <a:ext cx="4508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Obrázek 28" descr="C:\Users\eva_kuklinkova\Desktop\obrázky 2\pineaple.jpg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670" y="3710053"/>
            <a:ext cx="35179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Obrázek 29" descr="C:\Users\eva_kuklinkova\Desktop\obrázky 2\pineaple.jpg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319" y="3273610"/>
            <a:ext cx="35179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Obrázek 30" descr="C:\Users\eva_kuklinkova\Desktop\obrázky 2\pineaple.jpg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460" y="3710052"/>
            <a:ext cx="35179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Obrázek 31" descr="C:\Users\eva_kuklinkova\Desktop\obrázky 2\pineaple.jpg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362" y="3710053"/>
            <a:ext cx="35179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Obrázek 32" descr="C:\Users\eva_kuklinkova\Desktop\obrázky 2\pineaple.jpg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572" y="3710053"/>
            <a:ext cx="35179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Obrázek 33" descr="C:\Users\eva_kuklinkova\Desktop\obrázky 2\pineaple.jpg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250" y="3705791"/>
            <a:ext cx="35179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5" name="Obrázek 34" descr="C:\Users\eva_kuklinkova\Desktop\obrázky 2\cherry.jpg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905" y="4624366"/>
            <a:ext cx="40132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Obrázek 35" descr="C:\Users\eva_kuklinkova\Desktop\obrázky 2\cherry.jpg"/>
          <p:cNvPicPr/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261" y="5260554"/>
            <a:ext cx="401320" cy="503555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TextovéPole 24"/>
          <p:cNvSpPr txBox="1"/>
          <p:nvPr/>
        </p:nvSpPr>
        <p:spPr>
          <a:xfrm>
            <a:off x="1183611" y="609183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pear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09945" y="1113164"/>
            <a:ext cx="698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err="1" smtClean="0"/>
              <a:t>pear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10362" y="2081730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apple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640812" y="2585695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appel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262985" y="3270791"/>
            <a:ext cx="88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banana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299834" y="3661309"/>
            <a:ext cx="971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banana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280447" y="4164864"/>
            <a:ext cx="1201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strawberry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818420" y="4691476"/>
            <a:ext cx="1353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strawberr</a:t>
            </a:r>
            <a:r>
              <a:rPr lang="cs-CZ" dirty="0" err="1" smtClean="0">
                <a:solidFill>
                  <a:srgbClr val="FF0000"/>
                </a:solidFill>
              </a:rPr>
              <a:t>ies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270772" y="5512330"/>
            <a:ext cx="844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apricot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804299" y="6015889"/>
            <a:ext cx="934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apricot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132284" y="609610"/>
            <a:ext cx="836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orange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635371" y="1113164"/>
            <a:ext cx="926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orange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123169" y="2081730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lemon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082362" y="2585152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lemon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930642" y="3347689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pineapple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348620" y="3772903"/>
            <a:ext cx="1208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pineappel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051225" y="4691476"/>
            <a:ext cx="785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cherry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099581" y="5327665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cherr</a:t>
            </a:r>
            <a:r>
              <a:rPr lang="cs-CZ" dirty="0" err="1" smtClean="0">
                <a:solidFill>
                  <a:srgbClr val="FF0000"/>
                </a:solidFill>
              </a:rPr>
              <a:t>ies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7344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/>
      <p:bldP spid="38" grpId="0"/>
      <p:bldP spid="40" grpId="0"/>
      <p:bldP spid="42" grpId="0"/>
      <p:bldP spid="44" grpId="0"/>
      <p:bldP spid="46" grpId="0"/>
      <p:bldP spid="48" grpId="0"/>
      <p:bldP spid="5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tomato 2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426" y="2265660"/>
            <a:ext cx="1152000" cy="12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eva_kuklinkova\Desktop\obrázky 2\cucumber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000" y="2529000"/>
            <a:ext cx="1512000" cy="9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C:\Users\eva_kuklinkova\Desktop\obrázky 2\pepper 2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657" y="2247660"/>
            <a:ext cx="900000" cy="129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eva_kuklinkova\Desktop\obrázky 2\mrkev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426" y="4287499"/>
            <a:ext cx="1584000" cy="129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eva_kuklinkova\Desktop\obrázky 2\cabbage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000" y="4359499"/>
            <a:ext cx="1620000" cy="115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eva_kuklinkova\Desktop\obrázky 2\potatoe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26" y="4485499"/>
            <a:ext cx="1296000" cy="9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C:\Users\eva_kuklinkova\Desktop\obrázky 2\onion.jpg"/>
          <p:cNvPicPr/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657" y="4250743"/>
            <a:ext cx="1332000" cy="1368000"/>
          </a:xfrm>
          <a:prstGeom prst="rect">
            <a:avLst/>
          </a:prstGeom>
          <a:noFill/>
          <a:ln>
            <a:solidFill>
              <a:sysClr val="window" lastClr="FFFFFF"/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2349147" y="764703"/>
            <a:ext cx="4445705" cy="10156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VEGETABLES</a:t>
            </a:r>
            <a:endParaRPr lang="cs-CZ" sz="6000" b="1" cap="none" spc="50" dirty="0">
              <a:ln w="11430">
                <a:solidFill>
                  <a:schemeClr val="tx1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45397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tomato 2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35" y="1563630"/>
            <a:ext cx="3528392" cy="4032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572000" y="4149080"/>
            <a:ext cx="404437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TOMATO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1471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pepper 2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83" y="1563630"/>
            <a:ext cx="3240000" cy="4032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211960" y="4149080"/>
            <a:ext cx="39388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PEPPER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41265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mrkev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31994"/>
            <a:ext cx="3590925" cy="4032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067944" y="4149080"/>
            <a:ext cx="409278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CARROT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0238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cucumber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31" y="1333600"/>
            <a:ext cx="4464496" cy="3564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2987824" y="4149080"/>
            <a:ext cx="557877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CUCUMBER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1898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potatoe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861" y="1519611"/>
            <a:ext cx="3528392" cy="331236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374908" y="4133027"/>
            <a:ext cx="383868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POTATO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3421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cabbage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58610"/>
            <a:ext cx="4824536" cy="36724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779912" y="4218372"/>
            <a:ext cx="46586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CABBAGE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4110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onion.jpg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59849"/>
            <a:ext cx="3548380" cy="3779520"/>
          </a:xfrm>
          <a:prstGeom prst="rect">
            <a:avLst/>
          </a:prstGeom>
          <a:noFill/>
          <a:ln>
            <a:solidFill>
              <a:sysClr val="window" lastClr="FFFFFF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4788024" y="4316094"/>
            <a:ext cx="321915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 Narrow" pitchFamily="34" charset="0"/>
              </a:rPr>
              <a:t>ONION</a:t>
            </a:r>
            <a:endParaRPr lang="cs-CZ" sz="8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6915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eva_kuklinkova\Desktop\obrázky 2\pepper 2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38" y="548680"/>
            <a:ext cx="40703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eva_kuklinkova\Desktop\obrázky 2\pepper 2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38" y="1196250"/>
            <a:ext cx="40703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C:\Users\eva_kuklinkova\Desktop\obrázky 2\pepper 2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573" y="1196251"/>
            <a:ext cx="40703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eva_kuklinkova\Desktop\obrázky 2\pepper 2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608" y="1196249"/>
            <a:ext cx="40703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eva_kuklinkova\Desktop\obrázky 2\tomato 2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77" y="2995742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eva_kuklinkova\Desktop\obrázky 2\tomato 2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75" y="3499298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C:\Users\eva_kuklinkova\Desktop\obrázky 2\tomato 2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832" y="3499297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C:\Users\eva_kuklinkova\Desktop\obrázky 2\tomato 2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386" y="3499298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C:\Users\eva_kuklinkova\Desktop\obrázky 2\tomato 2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941" y="3499435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C:\Users\eva_kuklinkova\Desktop\obrázky 2\tomato 2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496" y="3499435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C:\Users\eva_kuklinkova\Desktop\obrázky 2\cucumber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783" y="5967759"/>
            <a:ext cx="78359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C:\Users\eva_kuklinkova\Desktop\obrázky 2\cucumber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03" y="5967760"/>
            <a:ext cx="78359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 descr="C:\Users\eva_kuklinkova\Desktop\obrázky 2\cucumber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18" y="5464205"/>
            <a:ext cx="78359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14" descr="C:\Users\eva_kuklinkova\Desktop\obrázky 2\cucumber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193" y="5967760"/>
            <a:ext cx="783590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5" descr="C:\Users\eva_kuklinkova\Desktop\obrázky 2\onion.jpg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232" y="548680"/>
            <a:ext cx="473075" cy="503555"/>
          </a:xfrm>
          <a:prstGeom prst="rect">
            <a:avLst/>
          </a:prstGeom>
          <a:noFill/>
          <a:ln>
            <a:solidFill>
              <a:sysClr val="window" lastClr="FFFFFF"/>
            </a:solidFill>
          </a:ln>
        </p:spPr>
      </p:pic>
      <p:pic>
        <p:nvPicPr>
          <p:cNvPr id="17" name="Obrázek 16" descr="C:\Users\eva_kuklinkova\Desktop\obrázky 2\onion.jpg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392" y="1196251"/>
            <a:ext cx="473075" cy="503555"/>
          </a:xfrm>
          <a:prstGeom prst="rect">
            <a:avLst/>
          </a:prstGeom>
          <a:noFill/>
          <a:ln>
            <a:solidFill>
              <a:sysClr val="window" lastClr="FFFFFF"/>
            </a:solidFill>
          </a:ln>
        </p:spPr>
      </p:pic>
      <p:pic>
        <p:nvPicPr>
          <p:cNvPr id="18" name="Obrázek 17" descr="C:\Users\eva_kuklinkova\Desktop\obrázky 2\onion.jpg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232" y="1196251"/>
            <a:ext cx="473075" cy="503555"/>
          </a:xfrm>
          <a:prstGeom prst="rect">
            <a:avLst/>
          </a:prstGeom>
          <a:noFill/>
          <a:ln>
            <a:solidFill>
              <a:sysClr val="window" lastClr="FFFFFF"/>
            </a:solidFill>
          </a:ln>
        </p:spPr>
      </p:pic>
      <p:pic>
        <p:nvPicPr>
          <p:cNvPr id="19" name="Obrázek 18" descr="C:\Users\eva_kuklinkova\Desktop\obrázky 2\onion.jpg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467" y="1196251"/>
            <a:ext cx="473075" cy="503555"/>
          </a:xfrm>
          <a:prstGeom prst="rect">
            <a:avLst/>
          </a:prstGeom>
          <a:noFill/>
          <a:ln>
            <a:solidFill>
              <a:sysClr val="window" lastClr="FFFFFF"/>
            </a:solidFill>
          </a:ln>
        </p:spPr>
      </p:pic>
      <p:pic>
        <p:nvPicPr>
          <p:cNvPr id="20" name="Obrázek 19" descr="C:\Users\eva_kuklinkova\Desktop\obrázky 2\onion.jpg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837" y="1196248"/>
            <a:ext cx="473075" cy="503555"/>
          </a:xfrm>
          <a:prstGeom prst="rect">
            <a:avLst/>
          </a:prstGeom>
          <a:noFill/>
          <a:ln>
            <a:solidFill>
              <a:sysClr val="window" lastClr="FFFFFF"/>
            </a:solidFill>
          </a:ln>
        </p:spPr>
      </p:pic>
      <p:pic>
        <p:nvPicPr>
          <p:cNvPr id="21" name="Obrázek 20" descr="C:\Users\eva_kuklinkova\Desktop\obrázky 2\cabbage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561" y="2995741"/>
            <a:ext cx="67246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Obrázek 21" descr="C:\Users\eva_kuklinkova\Desktop\obrázky 2\cabbage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141" y="3499295"/>
            <a:ext cx="67246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Obrázek 22" descr="C:\Users\eva_kuklinkova\Desktop\obrázky 2\cabbage.jpg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536" y="3499296"/>
            <a:ext cx="67246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Obrázek 23" descr="C:\Users\eva_kuklinkova\Desktop\obrázky 2\potatoe.jpg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586" y="5373216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Obrázek 24" descr="C:\Users\eva_kuklinkova\Desktop\obrázky 2\potatoe.jpg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606" y="5925049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Obrázek 25" descr="C:\Users\eva_kuklinkova\Desktop\obrázky 2\potatoe.jpg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586" y="5967760"/>
            <a:ext cx="503555" cy="503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Obrázek 26" descr="C:\Users\eva_kuklinkova\Desktop\obrázky 2\potatoe.jpg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026" y="5925050"/>
            <a:ext cx="503555" cy="503555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TextovéPole 27"/>
          <p:cNvSpPr txBox="1"/>
          <p:nvPr/>
        </p:nvSpPr>
        <p:spPr>
          <a:xfrm>
            <a:off x="862573" y="615791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pepper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676643" y="1263362"/>
            <a:ext cx="946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pepper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10830" y="3062853"/>
            <a:ext cx="870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tomato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925051" y="3566546"/>
            <a:ext cx="1075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tomato</a:t>
            </a:r>
            <a:r>
              <a:rPr lang="cs-CZ" dirty="0" err="1" smtClean="0">
                <a:solidFill>
                  <a:srgbClr val="FF0000"/>
                </a:solidFill>
              </a:rPr>
              <a:t>es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160891" y="5531316"/>
            <a:ext cx="112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cucumber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789373" y="603487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cucumber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381307" y="615791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onion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897542" y="1263362"/>
            <a:ext cx="814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onion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347677" y="3062853"/>
            <a:ext cx="967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cabbage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51392" y="3566546"/>
            <a:ext cx="1057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cabbage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48141" y="5440327"/>
            <a:ext cx="807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potato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524161" y="5967760"/>
            <a:ext cx="1012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potato</a:t>
            </a:r>
            <a:r>
              <a:rPr lang="cs-CZ" dirty="0" err="1" smtClean="0">
                <a:solidFill>
                  <a:srgbClr val="FF0000"/>
                </a:solidFill>
              </a:rPr>
              <a:t>es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6899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1" grpId="0"/>
      <p:bldP spid="33" grpId="0"/>
      <p:bldP spid="35" grpId="0"/>
      <p:bldP spid="38" grpId="0"/>
      <p:bldP spid="4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7246" y="539388"/>
            <a:ext cx="3427157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latin typeface="+mj-lt"/>
              </a:rPr>
              <a:t>What</a:t>
            </a:r>
            <a:r>
              <a:rPr lang="cs-CZ" sz="2400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latin typeface="Franklin Gothic Book" pitchFamily="34" charset="0"/>
              </a:rPr>
              <a:t>letters</a:t>
            </a:r>
            <a:r>
              <a:rPr lang="cs-CZ" sz="2400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</a:rPr>
              <a:t> are </a:t>
            </a:r>
            <a:r>
              <a:rPr lang="cs-CZ" sz="2400" b="1" dirty="0" err="1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</a:rPr>
              <a:t>missing</a:t>
            </a:r>
            <a:r>
              <a:rPr lang="cs-CZ" sz="2400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</a:rPr>
              <a:t>?</a:t>
            </a:r>
            <a:endParaRPr lang="cs-CZ" sz="2400" b="1" dirty="0">
              <a:ln w="10541" cmpd="sng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3089" y="2602919"/>
            <a:ext cx="1101584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ap_le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8781" y="1484784"/>
            <a:ext cx="1430200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_</a:t>
            </a:r>
            <a:r>
              <a:rPr lang="cs-CZ" sz="3200" dirty="0" err="1" smtClean="0"/>
              <a:t>an_n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40165" y="3756020"/>
            <a:ext cx="1335237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g</a:t>
            </a:r>
            <a:r>
              <a:rPr lang="cs-CZ" sz="3200" dirty="0" err="1" smtClean="0"/>
              <a:t>rape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30349" y="3756017"/>
            <a:ext cx="1418978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o</a:t>
            </a:r>
            <a:r>
              <a:rPr lang="cs-CZ" sz="3200" dirty="0" err="1" smtClean="0"/>
              <a:t>_ang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46" y="4869159"/>
            <a:ext cx="933269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_</a:t>
            </a:r>
            <a:r>
              <a:rPr lang="cs-CZ" sz="3200" dirty="0" err="1" smtClean="0"/>
              <a:t>ear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08927" y="2602918"/>
            <a:ext cx="1383712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a</a:t>
            </a:r>
            <a:r>
              <a:rPr lang="cs-CZ" sz="3200" dirty="0" err="1" smtClean="0"/>
              <a:t>_ri_ot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23354" y="4903034"/>
            <a:ext cx="1354858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_</a:t>
            </a:r>
            <a:r>
              <a:rPr lang="cs-CZ" sz="3200" dirty="0" err="1" smtClean="0"/>
              <a:t>emon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1484782"/>
            <a:ext cx="1968616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s</a:t>
            </a:r>
            <a:r>
              <a:rPr lang="cs-CZ" sz="3200" dirty="0" err="1" smtClean="0"/>
              <a:t>tra_ber_y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76123" y="1484783"/>
            <a:ext cx="1739579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</a:t>
            </a:r>
            <a:r>
              <a:rPr lang="cs-CZ" sz="3200" dirty="0" err="1" smtClean="0"/>
              <a:t>ine_p_le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0651" y="3756018"/>
            <a:ext cx="1345625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_</a:t>
            </a:r>
            <a:r>
              <a:rPr lang="cs-CZ" sz="3200" dirty="0" err="1" smtClean="0"/>
              <a:t>he_ry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6568" y="4869156"/>
            <a:ext cx="1358834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t</a:t>
            </a:r>
            <a:r>
              <a:rPr lang="cs-CZ" sz="3200" dirty="0" err="1" smtClean="0"/>
              <a:t>o_a_o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88889" y="1484781"/>
            <a:ext cx="1423788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_</a:t>
            </a:r>
            <a:r>
              <a:rPr lang="cs-CZ" sz="3200" dirty="0" err="1" smtClean="0"/>
              <a:t>e_pe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06016" y="2602919"/>
            <a:ext cx="1179938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c</a:t>
            </a:r>
            <a:r>
              <a:rPr lang="cs-CZ" sz="3200" dirty="0" err="1" smtClean="0"/>
              <a:t>arr_t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88121" y="2602919"/>
            <a:ext cx="1736373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c</a:t>
            </a:r>
            <a:r>
              <a:rPr lang="cs-CZ" sz="3200" dirty="0" err="1" smtClean="0"/>
              <a:t>u_u_be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91880" y="5659115"/>
            <a:ext cx="1695529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p</a:t>
            </a:r>
            <a:r>
              <a:rPr lang="cs-CZ" sz="3200" dirty="0" err="1" smtClean="0"/>
              <a:t>o_tat_e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49034" y="3756020"/>
            <a:ext cx="1614545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_</a:t>
            </a:r>
            <a:r>
              <a:rPr lang="cs-CZ" sz="3200" dirty="0" err="1" smtClean="0"/>
              <a:t>ab_a_e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95096" y="4869157"/>
            <a:ext cx="1122423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_</a:t>
            </a:r>
            <a:r>
              <a:rPr lang="cs-CZ" sz="3200" dirty="0" err="1" smtClean="0"/>
              <a:t>ni_n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7446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3089" y="2602919"/>
            <a:ext cx="1112805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apple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8781" y="1484784"/>
            <a:ext cx="1425390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banan</a:t>
            </a:r>
            <a:r>
              <a:rPr lang="cs-CZ" sz="3200" dirty="0" err="1"/>
              <a:t>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40165" y="3756020"/>
            <a:ext cx="1290353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grape</a:t>
            </a:r>
            <a:r>
              <a:rPr lang="cs-CZ" sz="3200" dirty="0" err="1"/>
              <a:t>s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30349" y="3756017"/>
            <a:ext cx="1343060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orang</a:t>
            </a:r>
            <a:r>
              <a:rPr lang="cs-CZ" sz="3200" dirty="0" err="1"/>
              <a:t>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46" y="4869159"/>
            <a:ext cx="944489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p</a:t>
            </a:r>
            <a:r>
              <a:rPr lang="cs-CZ" sz="3200" dirty="0" err="1" smtClean="0"/>
              <a:t>ear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08927" y="2602918"/>
            <a:ext cx="1359475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apricot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23354" y="4903034"/>
            <a:ext cx="1244251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emon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1484782"/>
            <a:ext cx="1993431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strawberry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76123" y="1484783"/>
            <a:ext cx="1843774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pineapple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0651" y="3756018"/>
            <a:ext cx="1251048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cherry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6568" y="4869156"/>
            <a:ext cx="1407116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tomato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88889" y="1484781"/>
            <a:ext cx="1383712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peppe</a:t>
            </a:r>
            <a:r>
              <a:rPr lang="cs-CZ" sz="3200" dirty="0" err="1"/>
              <a:t>r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06016" y="2602919"/>
            <a:ext cx="1184555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carrot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88121" y="2602919"/>
            <a:ext cx="1854995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cucumbe</a:t>
            </a:r>
            <a:r>
              <a:rPr lang="cs-CZ" sz="3200" dirty="0" err="1"/>
              <a:t>r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91880" y="5659115"/>
            <a:ext cx="1497526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potatoe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49034" y="3756020"/>
            <a:ext cx="1575688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cabbage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95096" y="4869157"/>
            <a:ext cx="1144865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onion</a:t>
            </a:r>
            <a:endParaRPr lang="cs-CZ" sz="3200" dirty="0"/>
          </a:p>
        </p:txBody>
      </p:sp>
      <p:sp>
        <p:nvSpPr>
          <p:cNvPr id="2" name="Veselý obličej 1"/>
          <p:cNvSpPr/>
          <p:nvPr/>
        </p:nvSpPr>
        <p:spPr>
          <a:xfrm>
            <a:off x="3441134" y="188640"/>
            <a:ext cx="1486088" cy="1080120"/>
          </a:xfrm>
          <a:prstGeom prst="smileyFac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91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42116063"/>
              </p:ext>
            </p:extLst>
          </p:nvPr>
        </p:nvGraphicFramePr>
        <p:xfrm>
          <a:off x="3173413" y="1397000"/>
          <a:ext cx="2795587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Dokument" r:id="rId5" imgW="5759988" imgH="8373427" progId="Word.Document.12">
                  <p:embed/>
                </p:oleObj>
              </mc:Choice>
              <mc:Fallback>
                <p:oleObj name="Dokument" r:id="rId5" imgW="5759988" imgH="837342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173413" y="1397000"/>
                        <a:ext cx="2795587" cy="406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50462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Špendlík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403</TotalTime>
  <Words>105</Words>
  <Application>Microsoft Office PowerPoint</Application>
  <PresentationFormat>Předvádění na obrazovce (4:3)</PresentationFormat>
  <Paragraphs>86</Paragraphs>
  <Slides>26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6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3" baseType="lpstr">
      <vt:lpstr>Špendlík</vt:lpstr>
      <vt:lpstr>Aspekt</vt:lpstr>
      <vt:lpstr>1_Aspekt</vt:lpstr>
      <vt:lpstr>2_Aspekt</vt:lpstr>
      <vt:lpstr>3_Aspekt</vt:lpstr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Kuklínková</dc:creator>
  <cp:lastModifiedBy>pc</cp:lastModifiedBy>
  <cp:revision>50</cp:revision>
  <dcterms:created xsi:type="dcterms:W3CDTF">2012-04-09T08:55:32Z</dcterms:created>
  <dcterms:modified xsi:type="dcterms:W3CDTF">2013-06-13T14:56:44Z</dcterms:modified>
</cp:coreProperties>
</file>