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8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850E9236-60DB-4DC5-963B-E6B6726848D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E05FFFF5-7823-4791-861C-55D025A87CA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9236-60DB-4DC5-963B-E6B6726848D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FFFF5-7823-4791-861C-55D025A87C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9236-60DB-4DC5-963B-E6B6726848D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FFFF5-7823-4791-861C-55D025A87CA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9236-60DB-4DC5-963B-E6B6726848D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FFFF5-7823-4791-861C-55D025A87CA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9236-60DB-4DC5-963B-E6B6726848D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FFFF5-7823-4791-861C-55D025A87C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9236-60DB-4DC5-963B-E6B6726848D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FFFF5-7823-4791-861C-55D025A87C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9236-60DB-4DC5-963B-E6B6726848D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FFFF5-7823-4791-861C-55D025A87C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9236-60DB-4DC5-963B-E6B6726848D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FFFF5-7823-4791-861C-55D025A87CA2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9236-60DB-4DC5-963B-E6B6726848D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FFFF5-7823-4791-861C-55D025A87CA2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9236-60DB-4DC5-963B-E6B6726848D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FFFF5-7823-4791-861C-55D025A87CA2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9236-60DB-4DC5-963B-E6B6726848D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FFFF5-7823-4791-861C-55D025A87CA2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9236-60DB-4DC5-963B-E6B6726848D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FFFF5-7823-4791-861C-55D025A87C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9236-60DB-4DC5-963B-E6B6726848D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FFFF5-7823-4791-861C-55D025A8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0E9236-60DB-4DC5-963B-E6B6726848D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5FFFF5-7823-4791-861C-55D025A87CA2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ona.idnes.cz/foto.aspx?r=nasi-muzi&amp;c=A120125_204353_nasi-muzi_sck&amp;foto=SCK40bfb4_redkenmint.jpg" TargetMode="Externa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fimedia.cz/" TargetMode="External"/><Relationship Id="rId2" Type="http://schemas.openxmlformats.org/officeDocument/2006/relationships/hyperlink" Target="http://ona.idnes.cz/pozor-je-tu-muz-privonite-nebo-si-zacpete-nos-fan-/krasa.aspx?c=A090223_163646_ona_krasa_ju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na.idnes.cz/moderni-gentleman-dba-o-svuj-zevnejsek-ale-nezene-se-do-extremu-pvi-/nasi-muzi.aspx?c=A120125_204353_nasi-muzi_sck" TargetMode="External"/><Relationship Id="rId5" Type="http://schemas.openxmlformats.org/officeDocument/2006/relationships/hyperlink" Target="http://zubni-pasty.heureka.cz/elmex-75ml/galerie/" TargetMode="External"/><Relationship Id="rId4" Type="http://schemas.openxmlformats.org/officeDocument/2006/relationships/hyperlink" Target="http://ona.idnes.cz/trendy-v-panske-mode-sexy-sede-obleky-ale-i-barevne-kabaty-pzv-/modni-trendy.aspx?c=A111109_114449_modni-trendy_v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400" dirty="0" smtClean="0"/>
              <a:t>SŠ, ZŠ a MŠ, Karviná</a:t>
            </a:r>
            <a:br>
              <a:rPr lang="cs-CZ" sz="2400" dirty="0" smtClean="0"/>
            </a:br>
            <a:r>
              <a:rPr lang="cs-CZ" sz="2400" dirty="0" smtClean="0"/>
              <a:t>Vzdělávací oblast: Člověk a společnost</a:t>
            </a:r>
            <a:br>
              <a:rPr lang="cs-CZ" sz="2400" dirty="0" smtClean="0"/>
            </a:br>
            <a:r>
              <a:rPr lang="cs-CZ" sz="2400" dirty="0" smtClean="0"/>
              <a:t>2. stupeň, Základní škola speciální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Autor: Mgr. Eva Burdová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5940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MODERNÍ GENTLEMAN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DBÁ O SVŮJ ZEVNĚJŠEK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514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Ideál mužské krásy se mění, nyní se trendy vrací zpět k mužnosti, ovšem té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799" y="2678113"/>
            <a:ext cx="4713046" cy="352636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ástupný symbol pro text 16"/>
          <p:cNvSpPr>
            <a:spLocks noGrp="1"/>
          </p:cNvSpPr>
          <p:nvPr>
            <p:ph type="body" idx="1"/>
          </p:nvPr>
        </p:nvSpPr>
        <p:spPr>
          <a:xfrm>
            <a:off x="4716016" y="2377149"/>
            <a:ext cx="4103329" cy="2495847"/>
          </a:xfrm>
        </p:spPr>
        <p:txBody>
          <a:bodyPr>
            <a:normAutofit fontScale="92500"/>
          </a:bodyPr>
          <a:lstStyle/>
          <a:p>
            <a:pPr>
              <a:spcBef>
                <a:spcPts val="0"/>
              </a:spcBef>
            </a:pPr>
            <a:r>
              <a:rPr lang="cs-CZ" sz="2300" dirty="0">
                <a:effectLst/>
              </a:rPr>
              <a:t>Vše začíná čistou kůží, proto pravidelné mytí </a:t>
            </a:r>
            <a:r>
              <a:rPr lang="cs-CZ" sz="2300" dirty="0" smtClean="0">
                <a:effectLst/>
              </a:rPr>
              <a:t>dvakrát denně by měl</a:t>
            </a:r>
            <a:r>
              <a:rPr lang="cs-CZ" sz="2300" dirty="0">
                <a:effectLst/>
              </a:rPr>
              <a:t>o</a:t>
            </a:r>
            <a:r>
              <a:rPr lang="cs-CZ" sz="2300" dirty="0" smtClean="0">
                <a:effectLst/>
              </a:rPr>
              <a:t> </a:t>
            </a:r>
            <a:r>
              <a:rPr lang="cs-CZ" sz="2300" dirty="0">
                <a:effectLst/>
              </a:rPr>
              <a:t>být automatickou součástí každého </a:t>
            </a:r>
            <a:r>
              <a:rPr lang="cs-CZ" sz="2300" dirty="0" smtClean="0">
                <a:effectLst/>
              </a:rPr>
              <a:t>dne</a:t>
            </a:r>
            <a:r>
              <a:rPr lang="cs-CZ" dirty="0">
                <a:effectLst/>
              </a:rPr>
              <a:t>.</a:t>
            </a:r>
            <a:r>
              <a:rPr lang="cs-CZ" dirty="0" smtClean="0">
                <a:effectLst/>
              </a:rPr>
              <a:t> </a:t>
            </a:r>
            <a:endParaRPr lang="cs-CZ" dirty="0">
              <a:effectLst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Kultura a etiketa se projevují </a:t>
            </a:r>
            <a:r>
              <a:rPr lang="cs-CZ" dirty="0" smtClean="0"/>
              <a:t>nejen </a:t>
            </a:r>
            <a:r>
              <a:rPr lang="cs-CZ" dirty="0"/>
              <a:t>správným </a:t>
            </a:r>
            <a:r>
              <a:rPr lang="cs-CZ" dirty="0" smtClean="0"/>
              <a:t>chováním, </a:t>
            </a:r>
            <a:r>
              <a:rPr lang="cs-CZ" dirty="0"/>
              <a:t>ale také </a:t>
            </a:r>
            <a:r>
              <a:rPr lang="cs-CZ" dirty="0" smtClean="0"/>
              <a:t>vzhledem.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8" name="Picture 4" descr="Nová pánská vůně Fuze od Oriflame spojuje svěžest grapefruitu s cyprišem a dřevitými tóny. "/>
          <p:cNvPicPr>
            <a:picLocks noGrp="1" noChangeAspect="1" noChangeArrowheads="1"/>
          </p:cNvPicPr>
          <p:nvPr>
            <p:ph type="pic"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4070176"/>
            <a:ext cx="1187624" cy="11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Nová pánská vůně Fuze od Oriflame spojuje svěžest grapefruitu s cyprišem a dřevitými tóny. 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397" y="-2064616"/>
            <a:ext cx="5657850" cy="455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deál mužské krásy se mění, nyní se trendy vrací zpět k mužnosti, ovšem té upravené, elegantní a sofistikované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2179638"/>
            <a:ext cx="3914775" cy="455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deál mužské krásy se mění, nyní se trendy vrací zpět k mužnosti, ovšem té upravené, elegantní a sofistikované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00" y="-2027238"/>
            <a:ext cx="3914775" cy="455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deál mužské krásy se mění, nyní se trendy vrací zpět k mužnosti, ovšem té upravené, elegantní a sofistikované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20" y="-1874838"/>
            <a:ext cx="3914775" cy="455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9310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843636" y="2636912"/>
            <a:ext cx="1905000" cy="19050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Vlasová kosmetika</a:t>
            </a:r>
            <a:endParaRPr lang="cs-CZ" sz="2000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astné </a:t>
            </a:r>
            <a:r>
              <a:rPr lang="cs-CZ" dirty="0"/>
              <a:t>vlasy k modernímu gentlemanovi skutečně </a:t>
            </a:r>
            <a:r>
              <a:rPr lang="cs-CZ" dirty="0" smtClean="0"/>
              <a:t>nepatří.</a:t>
            </a:r>
            <a:endParaRPr lang="cs-CZ" dirty="0"/>
          </a:p>
        </p:txBody>
      </p:sp>
      <p:pic>
        <p:nvPicPr>
          <p:cNvPr id="3074" name="Picture 2" descr="Moderní účesy se neobejdou před kvalitních stylingových přípravků, na trhu najdete spoustu produktů určených pro pánské vlasy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2179638"/>
            <a:ext cx="7620000" cy="455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730" y="3140968"/>
            <a:ext cx="3676662" cy="283854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387342"/>
            <a:ext cx="2574486" cy="201622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1" name="Šipka doprava 10"/>
          <p:cNvSpPr/>
          <p:nvPr/>
        </p:nvSpPr>
        <p:spPr>
          <a:xfrm rot="3020861">
            <a:off x="5514228" y="4393930"/>
            <a:ext cx="1050865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824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Deodorant chrání  před pachem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95400" y="836712"/>
            <a:ext cx="7086600" cy="1728192"/>
          </a:xfrm>
        </p:spPr>
        <p:txBody>
          <a:bodyPr>
            <a:normAutofit fontScale="90000"/>
          </a:bodyPr>
          <a:lstStyle/>
          <a:p>
            <a:r>
              <a:rPr lang="pl-PL" dirty="0"/>
              <a:t>Co jsou platné hodiny v </a:t>
            </a:r>
            <a:r>
              <a:rPr lang="pl-PL" dirty="0" smtClean="0"/>
              <a:t>posilovně, když je kolem vás nevábný odér.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48283"/>
            <a:ext cx="3561188" cy="26642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09120"/>
            <a:ext cx="2088232" cy="156230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 rot="18852895">
            <a:off x="5496243" y="4286247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281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2000" dirty="0" smtClean="0"/>
              <a:t>Základem je pravidelné čištění zubů.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 úsměvem jde všechno </a:t>
            </a:r>
            <a:r>
              <a:rPr lang="cs-CZ" dirty="0" smtClean="0"/>
              <a:t>líp.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291" y="2996952"/>
            <a:ext cx="3417915" cy="255710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722610" y="3756323"/>
            <a:ext cx="1649611" cy="345638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Šipka dolů 5"/>
          <p:cNvSpPr/>
          <p:nvPr/>
        </p:nvSpPr>
        <p:spPr>
          <a:xfrm rot="18852895">
            <a:off x="5021455" y="4170505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014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95400" y="764704"/>
            <a:ext cx="7086600" cy="1584176"/>
          </a:xfrm>
        </p:spPr>
        <p:txBody>
          <a:bodyPr/>
          <a:lstStyle/>
          <a:p>
            <a:r>
              <a:rPr lang="cs-CZ" dirty="0" smtClean="0"/>
              <a:t>Módní </a:t>
            </a:r>
            <a:r>
              <a:rPr lang="cs-CZ" dirty="0" smtClean="0"/>
              <a:t>prohřešky.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3199" y="1641204"/>
            <a:ext cx="4695265" cy="329556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82154"/>
            <a:ext cx="4824536" cy="334496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1763688" y="2276872"/>
            <a:ext cx="6232140" cy="386389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1331640" y="2276872"/>
            <a:ext cx="5976664" cy="374441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9383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5004048" y="2780928"/>
            <a:ext cx="3168352" cy="2016224"/>
          </a:xfrm>
        </p:spPr>
        <p:txBody>
          <a:bodyPr>
            <a:noAutofit/>
          </a:bodyPr>
          <a:lstStyle/>
          <a:p>
            <a:r>
              <a:rPr lang="cs-CZ" sz="2000" dirty="0" smtClean="0"/>
              <a:t>Mysli ekologicky a vyměň igelitku za praktickou tašku. 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95400" y="692696"/>
            <a:ext cx="7086600" cy="1728192"/>
          </a:xfrm>
        </p:spPr>
        <p:txBody>
          <a:bodyPr/>
          <a:lstStyle/>
          <a:p>
            <a:r>
              <a:rPr lang="cs-CZ" dirty="0"/>
              <a:t>Módní </a:t>
            </a:r>
            <a:r>
              <a:rPr lang="cs-CZ" dirty="0" smtClean="0"/>
              <a:t>prohřešky.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04864"/>
            <a:ext cx="4162621" cy="410832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043608" y="2564904"/>
            <a:ext cx="3672408" cy="324036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115616" y="2564904"/>
            <a:ext cx="3312368" cy="339276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9791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2000" dirty="0" smtClean="0"/>
              <a:t>Na trhu je velký výběr pánské kosmetiky.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Pánové, dolaďte péči o sebe…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96952"/>
            <a:ext cx="4540690" cy="354371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Šipka dolů 4"/>
          <p:cNvSpPr/>
          <p:nvPr/>
        </p:nvSpPr>
        <p:spPr>
          <a:xfrm rot="4036212">
            <a:off x="5382764" y="4279605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434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a-DK" dirty="0"/>
              <a:t>Výsledkem bude dokonalý mladý </a:t>
            </a:r>
            <a:r>
              <a:rPr lang="da-DK" dirty="0" smtClean="0"/>
              <a:t>muž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820238"/>
            <a:ext cx="6202057" cy="434144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5696" y="558707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903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772816"/>
            <a:ext cx="6629400" cy="4224528"/>
          </a:xfrm>
        </p:spPr>
        <p:txBody>
          <a:bodyPr>
            <a:normAutofit fontScale="92500" lnSpcReduction="10000"/>
          </a:bodyPr>
          <a:lstStyle/>
          <a:p>
            <a:pPr marL="860425" lvl="3" indent="0">
              <a:buNone/>
            </a:pPr>
            <a:r>
              <a:rPr lang="cs-CZ" sz="1200" dirty="0" smtClean="0">
                <a:hlinkClick r:id="rId2"/>
              </a:rPr>
              <a:t>http://ona.idnes.cz/pozor-je-tu-muz-privonite-nebo-si-zacpete-nos-fan-/krasa.aspx?c=A090223_163646_ona_krasa_jup</a:t>
            </a:r>
            <a:endParaRPr lang="cs-CZ" sz="1200" dirty="0" smtClean="0"/>
          </a:p>
          <a:p>
            <a:pPr marL="860425" lvl="3" indent="0">
              <a:buNone/>
            </a:pPr>
            <a:r>
              <a:rPr lang="cs-CZ" sz="1200" dirty="0">
                <a:effectLst/>
              </a:rPr>
              <a:t>Ilustrační foto. | foto: </a:t>
            </a:r>
            <a:r>
              <a:rPr lang="cs-CZ" sz="1200" u="sng" dirty="0" smtClean="0">
                <a:effectLst/>
                <a:hlinkClick r:id="rId3"/>
              </a:rPr>
              <a:t>Profimedia.cz</a:t>
            </a:r>
            <a:r>
              <a:rPr lang="cs-CZ" sz="1200" u="sng" dirty="0" smtClean="0">
                <a:effectLst/>
              </a:rPr>
              <a:t>,</a:t>
            </a:r>
            <a:r>
              <a:rPr lang="cs-CZ" sz="1200" dirty="0">
                <a:effectLst/>
              </a:rPr>
              <a:t> </a:t>
            </a:r>
            <a:r>
              <a:rPr lang="cs-CZ" sz="1200" dirty="0" err="1">
                <a:effectLst/>
              </a:rPr>
              <a:t>jup</a:t>
            </a:r>
            <a:r>
              <a:rPr lang="cs-CZ" sz="1200" dirty="0">
                <a:effectLst/>
              </a:rPr>
              <a:t>, iDNES.cz 4. března 2009  0:26</a:t>
            </a:r>
            <a:endParaRPr lang="cs-CZ" sz="1200" dirty="0" smtClean="0"/>
          </a:p>
          <a:p>
            <a:pPr marL="860425" lvl="3" indent="0">
              <a:buNone/>
            </a:pPr>
            <a:r>
              <a:rPr lang="cs-CZ" sz="1200" dirty="0" smtClean="0">
                <a:hlinkClick r:id="rId4"/>
              </a:rPr>
              <a:t>http://ona.idnes.cz/trendy-v-panske-mode-sexy-sede-obleky-ale-i-barevne-kabaty-pzv-/modni-trendy.aspx?c=A111109_114449_modni-trendy_ves</a:t>
            </a:r>
            <a:endParaRPr lang="cs-CZ" sz="1200" dirty="0" smtClean="0"/>
          </a:p>
          <a:p>
            <a:pPr marL="860425" lvl="3" indent="0">
              <a:buNone/>
            </a:pPr>
            <a:r>
              <a:rPr lang="cs-CZ" sz="1200" dirty="0">
                <a:effectLst/>
              </a:rPr>
              <a:t> foto: Archiv </a:t>
            </a:r>
            <a:r>
              <a:rPr lang="cs-CZ" sz="1200" dirty="0" smtClean="0">
                <a:effectLst/>
              </a:rPr>
              <a:t>firmy, </a:t>
            </a:r>
            <a:r>
              <a:rPr lang="cs-CZ" sz="1200" dirty="0">
                <a:effectLst/>
              </a:rPr>
              <a:t>10. listopadu 2011  1:24</a:t>
            </a:r>
            <a:endParaRPr lang="cs-CZ" sz="1200" dirty="0" smtClean="0"/>
          </a:p>
          <a:p>
            <a:pPr marL="860425" lvl="3" indent="0">
              <a:buNone/>
            </a:pPr>
            <a:r>
              <a:rPr lang="cs-CZ" sz="1200" dirty="0" smtClean="0">
                <a:hlinkClick r:id="rId5"/>
              </a:rPr>
              <a:t>http</a:t>
            </a:r>
            <a:r>
              <a:rPr lang="cs-CZ" sz="1200" dirty="0">
                <a:hlinkClick r:id="rId5"/>
              </a:rPr>
              <a:t>://zubni-pasty.heureka.cz/elmex-75ml/galerie</a:t>
            </a:r>
            <a:r>
              <a:rPr lang="cs-CZ" sz="1200" dirty="0" smtClean="0">
                <a:hlinkClick r:id="rId5"/>
              </a:rPr>
              <a:t>/</a:t>
            </a:r>
            <a:endParaRPr lang="cs-CZ" sz="1200" dirty="0" smtClean="0"/>
          </a:p>
          <a:p>
            <a:pPr marL="860425" lvl="3" indent="0">
              <a:buNone/>
            </a:pPr>
            <a:r>
              <a:rPr lang="cs-CZ" sz="1200" dirty="0">
                <a:hlinkClick r:id="rId6"/>
              </a:rPr>
              <a:t>http://ona.idnes.cz/moderni-gentleman-dba-o-svuj-zevnejsek-ale-nezene-se-do-extremu-pvi-/</a:t>
            </a:r>
            <a:r>
              <a:rPr lang="cs-CZ" sz="1200" dirty="0" smtClean="0">
                <a:hlinkClick r:id="rId6"/>
              </a:rPr>
              <a:t>nasi-muzi.aspx?c=A120125_204353_nasi-muzi_sck</a:t>
            </a:r>
            <a:endParaRPr lang="cs-CZ" sz="1200" dirty="0" smtClean="0"/>
          </a:p>
          <a:p>
            <a:pPr marL="860425" lvl="3" indent="0">
              <a:buNone/>
            </a:pPr>
            <a:r>
              <a:rPr lang="cs-CZ" sz="1200" dirty="0">
                <a:effectLst/>
              </a:rPr>
              <a:t> foto: archiv </a:t>
            </a:r>
            <a:r>
              <a:rPr lang="cs-CZ" sz="1200" dirty="0" smtClean="0">
                <a:effectLst/>
              </a:rPr>
              <a:t>YSL, 26</a:t>
            </a:r>
            <a:r>
              <a:rPr lang="cs-CZ" sz="1200" dirty="0">
                <a:effectLst/>
              </a:rPr>
              <a:t>. ledna 2012  9:29</a:t>
            </a:r>
            <a:endParaRPr lang="cs-CZ" sz="1200" dirty="0" smtClean="0"/>
          </a:p>
          <a:p>
            <a:pPr marL="860425" lvl="3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98852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TC010219413[[fn=Motiv vzorku kravaty]]</Template>
  <TotalTime>162</TotalTime>
  <Words>137</Words>
  <Application>Microsoft Office PowerPoint</Application>
  <PresentationFormat>Předvádění na obrazovce (4:3)</PresentationFormat>
  <Paragraphs>26</Paragraphs>
  <Slides>11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1</vt:lpstr>
      <vt:lpstr>SŠ, ZŠ a MŠ, Karviná Vzdělávací oblast: Člověk a společnost 2. stupeň, Základní škola speciální</vt:lpstr>
      <vt:lpstr>MODERNÍ GENTLEMAN</vt:lpstr>
      <vt:lpstr>Kultura a etiketa se projevují nejen správným chováním, ale také vzhledem. </vt:lpstr>
      <vt:lpstr>Mastné vlasy k modernímu gentlemanovi skutečně nepatří.</vt:lpstr>
      <vt:lpstr>Co jsou platné hodiny v posilovně, když je kolem vás nevábný odér.</vt:lpstr>
      <vt:lpstr>S úsměvem jde všechno líp.</vt:lpstr>
      <vt:lpstr>Módní prohřešky.</vt:lpstr>
      <vt:lpstr>Módní prohřešky.</vt:lpstr>
      <vt:lpstr>Pánové, dolaďte péči o sebe…</vt:lpstr>
      <vt:lpstr>Výsledkem bude dokonalý mladý muž.</vt:lpstr>
      <vt:lpstr>Použité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MODERNÍ GENTLEMAN</dc:title>
  <dc:creator>Burdová</dc:creator>
  <cp:lastModifiedBy>Martin Králík</cp:lastModifiedBy>
  <cp:revision>20</cp:revision>
  <dcterms:created xsi:type="dcterms:W3CDTF">2012-02-05T09:53:46Z</dcterms:created>
  <dcterms:modified xsi:type="dcterms:W3CDTF">2012-03-07T14:53:05Z</dcterms:modified>
</cp:coreProperties>
</file>